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0" r:id="rId5"/>
    <p:sldMasterId id="2147483654" r:id="rId6"/>
    <p:sldMasterId id="2147483657"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Lst>
  <p:sldSz cy="6858000" cx="9144000"/>
  <p:notesSz cx="6669075" cy="97758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1" roundtripDataSignature="AMtx7mihoz/oKaf8xBYiKsw/UY4llDPI3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11" Type="http://schemas.openxmlformats.org/officeDocument/2006/relationships/slide" Target="slides/slide3.xml"/><Relationship Id="rId10" Type="http://schemas.openxmlformats.org/officeDocument/2006/relationships/slide" Target="slides/slide2.xml"/><Relationship Id="rId21" Type="http://customschemas.google.com/relationships/presentationmetadata" Target="metadata"/><Relationship Id="rId13" Type="http://schemas.openxmlformats.org/officeDocument/2006/relationships/slide" Target="slides/slide5.xml"/><Relationship Id="rId12" Type="http://schemas.openxmlformats.org/officeDocument/2006/relationships/slide" Target="slides/slide4.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5" Type="http://schemas.openxmlformats.org/officeDocument/2006/relationships/slideMaster" Target="slideMasters/slideMaster2.xml"/><Relationship Id="rId19" Type="http://schemas.openxmlformats.org/officeDocument/2006/relationships/slide" Target="slides/slide11.xml"/><Relationship Id="rId6" Type="http://schemas.openxmlformats.org/officeDocument/2006/relationships/slideMaster" Target="slideMasters/slideMaster3.xml"/><Relationship Id="rId18" Type="http://schemas.openxmlformats.org/officeDocument/2006/relationships/slide" Target="slides/slide10.xml"/><Relationship Id="rId7" Type="http://schemas.openxmlformats.org/officeDocument/2006/relationships/slideMaster" Target="slideMasters/slideMaster4.xml"/><Relationship Id="rId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889250" cy="4905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778250" y="0"/>
            <a:ext cx="2889250" cy="49053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36650" y="1222375"/>
            <a:ext cx="4395788"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66750" y="4705350"/>
            <a:ext cx="5335588" cy="3848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285288"/>
            <a:ext cx="2889250" cy="49053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778250" y="9285288"/>
            <a:ext cx="2889250" cy="4905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1:notes"/>
          <p:cNvSpPr txBox="1"/>
          <p:nvPr>
            <p:ph idx="1" type="body"/>
          </p:nvPr>
        </p:nvSpPr>
        <p:spPr>
          <a:xfrm>
            <a:off x="666750" y="4705350"/>
            <a:ext cx="5335588"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75" name="Google Shape;75;p1:notes"/>
          <p:cNvSpPr/>
          <p:nvPr>
            <p:ph idx="2" type="sldImg"/>
          </p:nvPr>
        </p:nvSpPr>
        <p:spPr>
          <a:xfrm>
            <a:off x="1136650" y="1222375"/>
            <a:ext cx="4395788"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bc9ed3f84d_0_39:notes"/>
          <p:cNvSpPr/>
          <p:nvPr>
            <p:ph idx="2" type="sldImg"/>
          </p:nvPr>
        </p:nvSpPr>
        <p:spPr>
          <a:xfrm>
            <a:off x="892175" y="733425"/>
            <a:ext cx="4884738" cy="36655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gbc9ed3f84d_0_39:notes"/>
          <p:cNvSpPr txBox="1"/>
          <p:nvPr>
            <p:ph idx="1" type="body"/>
          </p:nvPr>
        </p:nvSpPr>
        <p:spPr>
          <a:xfrm>
            <a:off x="666907" y="4643517"/>
            <a:ext cx="5335200" cy="43992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360"/>
              </a:spcBef>
              <a:spcAft>
                <a:spcPts val="0"/>
              </a:spcAft>
              <a:buSzPts val="1400"/>
              <a:buNone/>
            </a:pPr>
            <a:r>
              <a:t/>
            </a:r>
            <a:endParaRPr/>
          </a:p>
        </p:txBody>
      </p:sp>
      <p:sp>
        <p:nvSpPr>
          <p:cNvPr id="145" name="Google Shape;145;gbc9ed3f84d_0_39:notes"/>
          <p:cNvSpPr txBox="1"/>
          <p:nvPr>
            <p:ph idx="12" type="sldNum"/>
          </p:nvPr>
        </p:nvSpPr>
        <p:spPr>
          <a:xfrm>
            <a:off x="3777599" y="9285337"/>
            <a:ext cx="2889900" cy="48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bc9ed3f84d_0_86:notes"/>
          <p:cNvSpPr/>
          <p:nvPr>
            <p:ph idx="2" type="sldImg"/>
          </p:nvPr>
        </p:nvSpPr>
        <p:spPr>
          <a:xfrm>
            <a:off x="1136650" y="1222375"/>
            <a:ext cx="4395788"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gbc9ed3f84d_0_86:notes"/>
          <p:cNvSpPr txBox="1"/>
          <p:nvPr>
            <p:ph idx="1" type="body"/>
          </p:nvPr>
        </p:nvSpPr>
        <p:spPr>
          <a:xfrm>
            <a:off x="666750" y="4705350"/>
            <a:ext cx="533550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53" name="Google Shape;153;gbc9ed3f84d_0_86:notes"/>
          <p:cNvSpPr txBox="1"/>
          <p:nvPr>
            <p:ph idx="12" type="sldNum"/>
          </p:nvPr>
        </p:nvSpPr>
        <p:spPr>
          <a:xfrm>
            <a:off x="3778250" y="9285288"/>
            <a:ext cx="2889300" cy="4905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bc9ed3f84d_0_92:notes"/>
          <p:cNvSpPr/>
          <p:nvPr>
            <p:ph idx="2" type="sldImg"/>
          </p:nvPr>
        </p:nvSpPr>
        <p:spPr>
          <a:xfrm>
            <a:off x="1136650" y="1222375"/>
            <a:ext cx="4395788"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gbc9ed3f84d_0_92:notes"/>
          <p:cNvSpPr txBox="1"/>
          <p:nvPr>
            <p:ph idx="1" type="body"/>
          </p:nvPr>
        </p:nvSpPr>
        <p:spPr>
          <a:xfrm>
            <a:off x="666750" y="4705350"/>
            <a:ext cx="533550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61" name="Google Shape;161;gbc9ed3f84d_0_92:notes"/>
          <p:cNvSpPr txBox="1"/>
          <p:nvPr>
            <p:ph idx="12" type="sldNum"/>
          </p:nvPr>
        </p:nvSpPr>
        <p:spPr>
          <a:xfrm>
            <a:off x="3778250" y="9285288"/>
            <a:ext cx="2889300" cy="4905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bc9ed3f84d_0_80:notes"/>
          <p:cNvSpPr/>
          <p:nvPr>
            <p:ph idx="2" type="sldImg"/>
          </p:nvPr>
        </p:nvSpPr>
        <p:spPr>
          <a:xfrm>
            <a:off x="1136650" y="1222375"/>
            <a:ext cx="4395788"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gbc9ed3f84d_0_80:notes"/>
          <p:cNvSpPr txBox="1"/>
          <p:nvPr>
            <p:ph idx="1" type="body"/>
          </p:nvPr>
        </p:nvSpPr>
        <p:spPr>
          <a:xfrm>
            <a:off x="666750" y="4705350"/>
            <a:ext cx="533550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85" name="Google Shape;85;gbc9ed3f84d_0_80:notes"/>
          <p:cNvSpPr txBox="1"/>
          <p:nvPr>
            <p:ph idx="12" type="sldNum"/>
          </p:nvPr>
        </p:nvSpPr>
        <p:spPr>
          <a:xfrm>
            <a:off x="3778250" y="9285288"/>
            <a:ext cx="2889300" cy="4905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66750" y="4705350"/>
            <a:ext cx="5335588"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91" name="Google Shape;91;p2:notes"/>
          <p:cNvSpPr/>
          <p:nvPr>
            <p:ph idx="2" type="sldImg"/>
          </p:nvPr>
        </p:nvSpPr>
        <p:spPr>
          <a:xfrm>
            <a:off x="1136650" y="1222375"/>
            <a:ext cx="4395788"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e12f18c97e_0_4:notes"/>
          <p:cNvSpPr txBox="1"/>
          <p:nvPr>
            <p:ph idx="1" type="body"/>
          </p:nvPr>
        </p:nvSpPr>
        <p:spPr>
          <a:xfrm>
            <a:off x="666750" y="4705350"/>
            <a:ext cx="533550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98" name="Google Shape;98;ge12f18c97e_0_4:notes"/>
          <p:cNvSpPr/>
          <p:nvPr>
            <p:ph idx="2" type="sldImg"/>
          </p:nvPr>
        </p:nvSpPr>
        <p:spPr>
          <a:xfrm>
            <a:off x="1136650" y="1222375"/>
            <a:ext cx="4395900" cy="3298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e12f18c97e_0_10:notes"/>
          <p:cNvSpPr txBox="1"/>
          <p:nvPr>
            <p:ph idx="1" type="body"/>
          </p:nvPr>
        </p:nvSpPr>
        <p:spPr>
          <a:xfrm>
            <a:off x="666750" y="4705350"/>
            <a:ext cx="533550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05" name="Google Shape;105;ge12f18c97e_0_10:notes"/>
          <p:cNvSpPr/>
          <p:nvPr>
            <p:ph idx="2" type="sldImg"/>
          </p:nvPr>
        </p:nvSpPr>
        <p:spPr>
          <a:xfrm>
            <a:off x="1136650" y="1222375"/>
            <a:ext cx="4395900" cy="3298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7:notes"/>
          <p:cNvSpPr txBox="1"/>
          <p:nvPr>
            <p:ph idx="1" type="body"/>
          </p:nvPr>
        </p:nvSpPr>
        <p:spPr>
          <a:xfrm>
            <a:off x="666750" y="4705350"/>
            <a:ext cx="5335588"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12" name="Google Shape;112;p7:notes"/>
          <p:cNvSpPr/>
          <p:nvPr>
            <p:ph idx="2" type="sldImg"/>
          </p:nvPr>
        </p:nvSpPr>
        <p:spPr>
          <a:xfrm>
            <a:off x="1136650" y="1222375"/>
            <a:ext cx="4395788"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e211bd22e0_2_0:notes"/>
          <p:cNvSpPr/>
          <p:nvPr>
            <p:ph idx="2" type="sldImg"/>
          </p:nvPr>
        </p:nvSpPr>
        <p:spPr>
          <a:xfrm>
            <a:off x="1136650" y="1222375"/>
            <a:ext cx="4395900" cy="3298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ge211bd22e0_2_0:notes"/>
          <p:cNvSpPr txBox="1"/>
          <p:nvPr>
            <p:ph idx="1" type="body"/>
          </p:nvPr>
        </p:nvSpPr>
        <p:spPr>
          <a:xfrm>
            <a:off x="666750" y="4705350"/>
            <a:ext cx="533550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23" name="Google Shape;123;ge211bd22e0_2_0:notes"/>
          <p:cNvSpPr txBox="1"/>
          <p:nvPr>
            <p:ph idx="12" type="sldNum"/>
          </p:nvPr>
        </p:nvSpPr>
        <p:spPr>
          <a:xfrm>
            <a:off x="3778250" y="9285288"/>
            <a:ext cx="2889300" cy="4905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e211bd22e0_2_11:notes"/>
          <p:cNvSpPr/>
          <p:nvPr>
            <p:ph idx="2" type="sldImg"/>
          </p:nvPr>
        </p:nvSpPr>
        <p:spPr>
          <a:xfrm>
            <a:off x="1136650" y="1222375"/>
            <a:ext cx="4395900" cy="3298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ge211bd22e0_2_11:notes"/>
          <p:cNvSpPr txBox="1"/>
          <p:nvPr>
            <p:ph idx="1" type="body"/>
          </p:nvPr>
        </p:nvSpPr>
        <p:spPr>
          <a:xfrm>
            <a:off x="666750" y="4705350"/>
            <a:ext cx="533550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31" name="Google Shape;131;ge211bd22e0_2_11:notes"/>
          <p:cNvSpPr txBox="1"/>
          <p:nvPr>
            <p:ph idx="12" type="sldNum"/>
          </p:nvPr>
        </p:nvSpPr>
        <p:spPr>
          <a:xfrm>
            <a:off x="3778250" y="9285288"/>
            <a:ext cx="2889300" cy="4905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de0e3ca388_0_6:notes"/>
          <p:cNvSpPr txBox="1"/>
          <p:nvPr>
            <p:ph idx="1" type="body"/>
          </p:nvPr>
        </p:nvSpPr>
        <p:spPr>
          <a:xfrm>
            <a:off x="666750" y="4705350"/>
            <a:ext cx="533550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37" name="Google Shape;137;gde0e3ca388_0_6:notes"/>
          <p:cNvSpPr/>
          <p:nvPr>
            <p:ph idx="2" type="sldImg"/>
          </p:nvPr>
        </p:nvSpPr>
        <p:spPr>
          <a:xfrm>
            <a:off x="1136650" y="1222375"/>
            <a:ext cx="4395900" cy="3298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18"/>
          <p:cNvSpPr txBox="1"/>
          <p:nvPr>
            <p:ph type="title"/>
          </p:nvPr>
        </p:nvSpPr>
        <p:spPr>
          <a:xfrm>
            <a:off x="357188" y="1820863"/>
            <a:ext cx="8418512"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5" name="Google Shape;15;p18"/>
          <p:cNvSpPr txBox="1"/>
          <p:nvPr>
            <p:ph idx="1" type="body"/>
          </p:nvPr>
        </p:nvSpPr>
        <p:spPr>
          <a:xfrm>
            <a:off x="357188" y="2963863"/>
            <a:ext cx="8418512" cy="496887"/>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360"/>
              </a:spcBef>
              <a:spcAft>
                <a:spcPts val="0"/>
              </a:spcAft>
              <a:buSzPts val="1400"/>
              <a:buNone/>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68" name="Shape 68"/>
        <p:cNvGrpSpPr/>
        <p:nvPr/>
      </p:nvGrpSpPr>
      <p:grpSpPr>
        <a:xfrm>
          <a:off x="0" y="0"/>
          <a:ext cx="0" cy="0"/>
          <a:chOff x="0" y="0"/>
          <a:chExt cx="0" cy="0"/>
        </a:xfrm>
      </p:grpSpPr>
      <p:sp>
        <p:nvSpPr>
          <p:cNvPr id="69" name="Google Shape;69;gbc9ed3f84d_0_66"/>
          <p:cNvSpPr txBox="1"/>
          <p:nvPr>
            <p:ph idx="11" type="ftr"/>
          </p:nvPr>
        </p:nvSpPr>
        <p:spPr>
          <a:xfrm>
            <a:off x="3018692" y="6472239"/>
            <a:ext cx="2895600" cy="3651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gbc9ed3f84d_0_66"/>
          <p:cNvSpPr txBox="1"/>
          <p:nvPr>
            <p:ph idx="10" type="dt"/>
          </p:nvPr>
        </p:nvSpPr>
        <p:spPr>
          <a:xfrm>
            <a:off x="351692" y="6472239"/>
            <a:ext cx="2133600" cy="3651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gbc9ed3f84d_0_66"/>
          <p:cNvSpPr txBox="1"/>
          <p:nvPr>
            <p:ph idx="12" type="sldNum"/>
          </p:nvPr>
        </p:nvSpPr>
        <p:spPr>
          <a:xfrm>
            <a:off x="6447692" y="6472239"/>
            <a:ext cx="2133600" cy="3651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72" name="Shape 7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25" name="Shape 25"/>
        <p:cNvGrpSpPr/>
        <p:nvPr/>
      </p:nvGrpSpPr>
      <p:grpSpPr>
        <a:xfrm>
          <a:off x="0" y="0"/>
          <a:ext cx="0" cy="0"/>
          <a:chOff x="0" y="0"/>
          <a:chExt cx="0" cy="0"/>
        </a:xfrm>
      </p:grpSpPr>
      <p:sp>
        <p:nvSpPr>
          <p:cNvPr id="26" name="Google Shape;26;p20"/>
          <p:cNvSpPr txBox="1"/>
          <p:nvPr>
            <p:ph type="ctrTitle"/>
          </p:nvPr>
        </p:nvSpPr>
        <p:spPr>
          <a:xfrm>
            <a:off x="364660" y="1395412"/>
            <a:ext cx="8399748" cy="666861"/>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b="1" sz="2500">
                <a:solidFill>
                  <a:srgbClr val="3F3F3F"/>
                </a:solidFill>
                <a:latin typeface="Arial"/>
                <a:ea typeface="Arial"/>
                <a:cs typeface="Arial"/>
                <a:sym typeface="Aria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7" name="Google Shape;27;p20"/>
          <p:cNvSpPr txBox="1"/>
          <p:nvPr>
            <p:ph idx="1" type="body"/>
          </p:nvPr>
        </p:nvSpPr>
        <p:spPr>
          <a:xfrm>
            <a:off x="364660" y="2466615"/>
            <a:ext cx="8399748" cy="321131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360"/>
              </a:spcBef>
              <a:spcAft>
                <a:spcPts val="0"/>
              </a:spcAft>
              <a:buClr>
                <a:srgbClr val="3F3F3F"/>
              </a:buClr>
              <a:buSzPts val="1800"/>
              <a:buNone/>
              <a:defRPr sz="1800">
                <a:solidFill>
                  <a:srgbClr val="3F3F3F"/>
                </a:solidFill>
                <a:latin typeface="Arial"/>
                <a:ea typeface="Arial"/>
                <a:cs typeface="Arial"/>
                <a:sym typeface="Aria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8" name="Shape 28"/>
        <p:cNvGrpSpPr/>
        <p:nvPr/>
      </p:nvGrpSpPr>
      <p:grpSpPr>
        <a:xfrm>
          <a:off x="0" y="0"/>
          <a:ext cx="0" cy="0"/>
          <a:chOff x="0" y="0"/>
          <a:chExt cx="0" cy="0"/>
        </a:xfrm>
      </p:grpSpPr>
      <p:sp>
        <p:nvSpPr>
          <p:cNvPr id="29" name="Google Shape;29;p21"/>
          <p:cNvSpPr txBox="1"/>
          <p:nvPr>
            <p:ph type="ctrTitle"/>
          </p:nvPr>
        </p:nvSpPr>
        <p:spPr>
          <a:xfrm>
            <a:off x="364660" y="1395412"/>
            <a:ext cx="8399748" cy="666861"/>
          </a:xfrm>
          <a:prstGeom prst="rect">
            <a:avLst/>
          </a:prstGeom>
          <a:noFill/>
          <a:ln>
            <a:noFill/>
          </a:ln>
        </p:spPr>
        <p:txBody>
          <a:bodyPr anchorCtr="0" anchor="ctr" bIns="45700" lIns="0" spcFirstLastPara="1" rIns="91425" wrap="square" tIns="45700">
            <a:normAutofit/>
          </a:bodyPr>
          <a:lstStyle>
            <a:lvl1pPr lvl="0" algn="l">
              <a:lnSpc>
                <a:spcPct val="100000"/>
              </a:lnSpc>
              <a:spcBef>
                <a:spcPts val="0"/>
              </a:spcBef>
              <a:spcAft>
                <a:spcPts val="0"/>
              </a:spcAft>
              <a:buSzPts val="1400"/>
              <a:buNone/>
              <a:defRPr b="1" i="0" sz="2500">
                <a:solidFill>
                  <a:srgbClr val="3F3F3F"/>
                </a:solidFill>
                <a:latin typeface="Arial"/>
                <a:ea typeface="Arial"/>
                <a:cs typeface="Arial"/>
                <a:sym typeface="Aria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0" name="Google Shape;30;p21"/>
          <p:cNvSpPr txBox="1"/>
          <p:nvPr>
            <p:ph idx="1" type="body"/>
          </p:nvPr>
        </p:nvSpPr>
        <p:spPr>
          <a:xfrm>
            <a:off x="364660" y="2466615"/>
            <a:ext cx="4029486" cy="324527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400"/>
              </a:spcBef>
              <a:spcAft>
                <a:spcPts val="0"/>
              </a:spcAft>
              <a:buClr>
                <a:srgbClr val="3F3F3F"/>
              </a:buClr>
              <a:buSzPts val="1800"/>
              <a:buNone/>
              <a:defRPr sz="1800">
                <a:solidFill>
                  <a:srgbClr val="3F3F3F"/>
                </a:solidFill>
                <a:latin typeface="Arial"/>
                <a:ea typeface="Arial"/>
                <a:cs typeface="Arial"/>
                <a:sym typeface="Aria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1" name="Google Shape;31;p21"/>
          <p:cNvSpPr/>
          <p:nvPr>
            <p:ph idx="2" type="pic"/>
          </p:nvPr>
        </p:nvSpPr>
        <p:spPr>
          <a:xfrm>
            <a:off x="4577518" y="2466615"/>
            <a:ext cx="4186890" cy="3245272"/>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3F3F3F"/>
              </a:buClr>
              <a:buSzPts val="1800"/>
              <a:buFont typeface="Arial"/>
              <a:buNone/>
              <a:defRPr b="0" i="0" sz="1800" u="none" cap="none" strike="noStrike">
                <a:solidFill>
                  <a:srgbClr val="3F3F3F"/>
                </a:solidFill>
                <a:latin typeface="Arial"/>
                <a:ea typeface="Arial"/>
                <a:cs typeface="Arial"/>
                <a:sym typeface="Arial"/>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32" name="Shape 3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41" name="Shape 41"/>
        <p:cNvGrpSpPr/>
        <p:nvPr/>
      </p:nvGrpSpPr>
      <p:grpSpPr>
        <a:xfrm>
          <a:off x="0" y="0"/>
          <a:ext cx="0" cy="0"/>
          <a:chOff x="0" y="0"/>
          <a:chExt cx="0" cy="0"/>
        </a:xfrm>
      </p:grpSpPr>
      <p:sp>
        <p:nvSpPr>
          <p:cNvPr id="42" name="Google Shape;42;p23"/>
          <p:cNvSpPr txBox="1"/>
          <p:nvPr>
            <p:ph type="ctrTitle"/>
          </p:nvPr>
        </p:nvSpPr>
        <p:spPr>
          <a:xfrm>
            <a:off x="364660" y="1395412"/>
            <a:ext cx="8399748" cy="666861"/>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sz="2500">
                <a:solidFill>
                  <a:srgbClr val="3F3F3F"/>
                </a:solidFill>
                <a:latin typeface="Arial"/>
                <a:ea typeface="Arial"/>
                <a:cs typeface="Arial"/>
                <a:sym typeface="Aria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3" name="Google Shape;43;p23"/>
          <p:cNvSpPr txBox="1"/>
          <p:nvPr>
            <p:ph idx="1" type="body"/>
          </p:nvPr>
        </p:nvSpPr>
        <p:spPr>
          <a:xfrm>
            <a:off x="364660" y="2466617"/>
            <a:ext cx="8399700" cy="32112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360"/>
              </a:spcBef>
              <a:spcAft>
                <a:spcPts val="0"/>
              </a:spcAft>
              <a:buClr>
                <a:srgbClr val="3F3F3F"/>
              </a:buClr>
              <a:buSzPts val="1800"/>
              <a:buNone/>
              <a:defRPr sz="1800">
                <a:solidFill>
                  <a:srgbClr val="3F3F3F"/>
                </a:solidFill>
                <a:latin typeface="Arial"/>
                <a:ea typeface="Arial"/>
                <a:cs typeface="Arial"/>
                <a:sym typeface="Aria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4" name="Shape 44"/>
        <p:cNvGrpSpPr/>
        <p:nvPr/>
      </p:nvGrpSpPr>
      <p:grpSpPr>
        <a:xfrm>
          <a:off x="0" y="0"/>
          <a:ext cx="0" cy="0"/>
          <a:chOff x="0" y="0"/>
          <a:chExt cx="0" cy="0"/>
        </a:xfrm>
      </p:grpSpPr>
      <p:sp>
        <p:nvSpPr>
          <p:cNvPr id="45" name="Google Shape;45;p25"/>
          <p:cNvSpPr txBox="1"/>
          <p:nvPr>
            <p:ph type="ctrTitle"/>
          </p:nvPr>
        </p:nvSpPr>
        <p:spPr>
          <a:xfrm>
            <a:off x="364660" y="1395412"/>
            <a:ext cx="8399748" cy="666861"/>
          </a:xfrm>
          <a:prstGeom prst="rect">
            <a:avLst/>
          </a:prstGeom>
          <a:noFill/>
          <a:ln>
            <a:noFill/>
          </a:ln>
        </p:spPr>
        <p:txBody>
          <a:bodyPr anchorCtr="0" anchor="ctr" bIns="45700" lIns="0" spcFirstLastPara="1" rIns="91425" wrap="square" tIns="45700">
            <a:normAutofit/>
          </a:bodyPr>
          <a:lstStyle>
            <a:lvl1pPr lvl="0" algn="l">
              <a:lnSpc>
                <a:spcPct val="100000"/>
              </a:lnSpc>
              <a:spcBef>
                <a:spcPts val="0"/>
              </a:spcBef>
              <a:spcAft>
                <a:spcPts val="0"/>
              </a:spcAft>
              <a:buSzPts val="1400"/>
              <a:buNone/>
              <a:defRPr b="0" i="0" sz="2500">
                <a:solidFill>
                  <a:srgbClr val="3F3F3F"/>
                </a:solidFill>
                <a:latin typeface="Arial"/>
                <a:ea typeface="Arial"/>
                <a:cs typeface="Arial"/>
                <a:sym typeface="Aria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6" name="Google Shape;46;p25"/>
          <p:cNvSpPr txBox="1"/>
          <p:nvPr>
            <p:ph idx="1" type="body"/>
          </p:nvPr>
        </p:nvSpPr>
        <p:spPr>
          <a:xfrm>
            <a:off x="364660" y="2466615"/>
            <a:ext cx="4029486" cy="324527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400"/>
              </a:spcBef>
              <a:spcAft>
                <a:spcPts val="0"/>
              </a:spcAft>
              <a:buClr>
                <a:srgbClr val="3F3F3F"/>
              </a:buClr>
              <a:buSzPts val="1800"/>
              <a:buNone/>
              <a:defRPr sz="1800">
                <a:solidFill>
                  <a:srgbClr val="3F3F3F"/>
                </a:solidFill>
                <a:latin typeface="Arial"/>
                <a:ea typeface="Arial"/>
                <a:cs typeface="Arial"/>
                <a:sym typeface="Aria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47" name="Google Shape;47;p25"/>
          <p:cNvSpPr/>
          <p:nvPr>
            <p:ph idx="2" type="pic"/>
          </p:nvPr>
        </p:nvSpPr>
        <p:spPr>
          <a:xfrm>
            <a:off x="4577518" y="2466615"/>
            <a:ext cx="4186890" cy="3245272"/>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3F3F3F"/>
              </a:buClr>
              <a:buSzPts val="1800"/>
              <a:buFont typeface="Arial"/>
              <a:buNone/>
              <a:defRPr b="0" i="0" sz="1800" u="none" cap="none" strike="noStrike">
                <a:solidFill>
                  <a:srgbClr val="3F3F3F"/>
                </a:solidFill>
                <a:latin typeface="Arial"/>
                <a:ea typeface="Arial"/>
                <a:cs typeface="Arial"/>
                <a:sym typeface="Arial"/>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58" name="Shape 58"/>
        <p:cNvGrpSpPr/>
        <p:nvPr/>
      </p:nvGrpSpPr>
      <p:grpSpPr>
        <a:xfrm>
          <a:off x="0" y="0"/>
          <a:ext cx="0" cy="0"/>
          <a:chOff x="0" y="0"/>
          <a:chExt cx="0" cy="0"/>
        </a:xfrm>
      </p:grpSpPr>
      <p:sp>
        <p:nvSpPr>
          <p:cNvPr id="59" name="Google Shape;59;gbc9ed3f84d_0_56"/>
          <p:cNvSpPr txBox="1"/>
          <p:nvPr>
            <p:ph type="ctrTitle"/>
          </p:nvPr>
        </p:nvSpPr>
        <p:spPr>
          <a:xfrm>
            <a:off x="364660" y="1395412"/>
            <a:ext cx="8399700" cy="666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b="1" sz="1875">
                <a:solidFill>
                  <a:srgbClr val="3F3F3F"/>
                </a:solidFill>
                <a:latin typeface="Arial"/>
                <a:ea typeface="Arial"/>
                <a:cs typeface="Arial"/>
                <a:sym typeface="Aria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0" name="Google Shape;60;gbc9ed3f84d_0_56"/>
          <p:cNvSpPr txBox="1"/>
          <p:nvPr>
            <p:ph idx="1" type="body"/>
          </p:nvPr>
        </p:nvSpPr>
        <p:spPr>
          <a:xfrm>
            <a:off x="364660" y="2466617"/>
            <a:ext cx="8399700" cy="32112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270"/>
              </a:spcBef>
              <a:spcAft>
                <a:spcPts val="0"/>
              </a:spcAft>
              <a:buClr>
                <a:srgbClr val="3F3F3F"/>
              </a:buClr>
              <a:buSzPts val="1350"/>
              <a:buNone/>
              <a:defRPr sz="1350">
                <a:solidFill>
                  <a:srgbClr val="3F3F3F"/>
                </a:solidFill>
                <a:latin typeface="Arial"/>
                <a:ea typeface="Arial"/>
                <a:cs typeface="Arial"/>
                <a:sym typeface="Arial"/>
              </a:defRPr>
            </a:lvl1pPr>
            <a:lvl2pPr indent="-228600" lvl="1" marL="914400" algn="l">
              <a:lnSpc>
                <a:spcPct val="100000"/>
              </a:lnSpc>
              <a:spcBef>
                <a:spcPts val="270"/>
              </a:spcBef>
              <a:spcAft>
                <a:spcPts val="0"/>
              </a:spcAft>
              <a:buClr>
                <a:srgbClr val="888888"/>
              </a:buClr>
              <a:buSzPts val="1350"/>
              <a:buNone/>
              <a:defRPr sz="1350">
                <a:solidFill>
                  <a:srgbClr val="888888"/>
                </a:solidFill>
              </a:defRPr>
            </a:lvl2pPr>
            <a:lvl3pPr indent="-228600" lvl="2" marL="1371600" algn="l">
              <a:lnSpc>
                <a:spcPct val="100000"/>
              </a:lnSpc>
              <a:spcBef>
                <a:spcPts val="240"/>
              </a:spcBef>
              <a:spcAft>
                <a:spcPts val="0"/>
              </a:spcAft>
              <a:buClr>
                <a:srgbClr val="888888"/>
              </a:buClr>
              <a:buSzPts val="1200"/>
              <a:buNone/>
              <a:defRPr sz="1200">
                <a:solidFill>
                  <a:srgbClr val="888888"/>
                </a:solidFill>
              </a:defRPr>
            </a:lvl3pPr>
            <a:lvl4pPr indent="-228600" lvl="3" marL="1828800" algn="l">
              <a:lnSpc>
                <a:spcPct val="100000"/>
              </a:lnSpc>
              <a:spcBef>
                <a:spcPts val="210"/>
              </a:spcBef>
              <a:spcAft>
                <a:spcPts val="0"/>
              </a:spcAft>
              <a:buClr>
                <a:srgbClr val="888888"/>
              </a:buClr>
              <a:buSzPts val="1050"/>
              <a:buNone/>
              <a:defRPr sz="1050">
                <a:solidFill>
                  <a:srgbClr val="888888"/>
                </a:solidFill>
              </a:defRPr>
            </a:lvl4pPr>
            <a:lvl5pPr indent="-228600" lvl="4" marL="2286000" algn="l">
              <a:lnSpc>
                <a:spcPct val="100000"/>
              </a:lnSpc>
              <a:spcBef>
                <a:spcPts val="210"/>
              </a:spcBef>
              <a:spcAft>
                <a:spcPts val="0"/>
              </a:spcAft>
              <a:buClr>
                <a:srgbClr val="888888"/>
              </a:buClr>
              <a:buSzPts val="1050"/>
              <a:buNone/>
              <a:defRPr sz="1050">
                <a:solidFill>
                  <a:srgbClr val="888888"/>
                </a:solidFill>
              </a:defRPr>
            </a:lvl5pPr>
            <a:lvl6pPr indent="-228600" lvl="5" marL="2743200" algn="l">
              <a:lnSpc>
                <a:spcPct val="100000"/>
              </a:lnSpc>
              <a:spcBef>
                <a:spcPts val="210"/>
              </a:spcBef>
              <a:spcAft>
                <a:spcPts val="0"/>
              </a:spcAft>
              <a:buClr>
                <a:srgbClr val="888888"/>
              </a:buClr>
              <a:buSzPts val="1050"/>
              <a:buNone/>
              <a:defRPr sz="1050">
                <a:solidFill>
                  <a:srgbClr val="888888"/>
                </a:solidFill>
              </a:defRPr>
            </a:lvl6pPr>
            <a:lvl7pPr indent="-228600" lvl="6" marL="3200400" algn="l">
              <a:lnSpc>
                <a:spcPct val="100000"/>
              </a:lnSpc>
              <a:spcBef>
                <a:spcPts val="210"/>
              </a:spcBef>
              <a:spcAft>
                <a:spcPts val="0"/>
              </a:spcAft>
              <a:buClr>
                <a:srgbClr val="888888"/>
              </a:buClr>
              <a:buSzPts val="1050"/>
              <a:buNone/>
              <a:defRPr sz="1050">
                <a:solidFill>
                  <a:srgbClr val="888888"/>
                </a:solidFill>
              </a:defRPr>
            </a:lvl7pPr>
            <a:lvl8pPr indent="-228600" lvl="7" marL="3657600" algn="l">
              <a:lnSpc>
                <a:spcPct val="100000"/>
              </a:lnSpc>
              <a:spcBef>
                <a:spcPts val="210"/>
              </a:spcBef>
              <a:spcAft>
                <a:spcPts val="0"/>
              </a:spcAft>
              <a:buClr>
                <a:srgbClr val="888888"/>
              </a:buClr>
              <a:buSzPts val="1050"/>
              <a:buNone/>
              <a:defRPr sz="1050">
                <a:solidFill>
                  <a:srgbClr val="888888"/>
                </a:solidFill>
              </a:defRPr>
            </a:lvl8pPr>
            <a:lvl9pPr indent="-228600" lvl="8" marL="4114800" algn="l">
              <a:lnSpc>
                <a:spcPct val="100000"/>
              </a:lnSpc>
              <a:spcBef>
                <a:spcPts val="210"/>
              </a:spcBef>
              <a:spcAft>
                <a:spcPts val="0"/>
              </a:spcAft>
              <a:buClr>
                <a:srgbClr val="888888"/>
              </a:buClr>
              <a:buSzPts val="1050"/>
              <a:buNone/>
              <a:defRPr sz="1050">
                <a:solidFill>
                  <a:srgbClr val="888888"/>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1" name="Shape 61"/>
        <p:cNvGrpSpPr/>
        <p:nvPr/>
      </p:nvGrpSpPr>
      <p:grpSpPr>
        <a:xfrm>
          <a:off x="0" y="0"/>
          <a:ext cx="0" cy="0"/>
          <a:chOff x="0" y="0"/>
          <a:chExt cx="0" cy="0"/>
        </a:xfrm>
      </p:grpSpPr>
      <p:sp>
        <p:nvSpPr>
          <p:cNvPr id="62" name="Google Shape;62;gbc9ed3f84d_0_59"/>
          <p:cNvSpPr txBox="1"/>
          <p:nvPr>
            <p:ph type="ctrTitle"/>
          </p:nvPr>
        </p:nvSpPr>
        <p:spPr>
          <a:xfrm>
            <a:off x="364660" y="1395412"/>
            <a:ext cx="8399700" cy="666900"/>
          </a:xfrm>
          <a:prstGeom prst="rect">
            <a:avLst/>
          </a:prstGeom>
          <a:noFill/>
          <a:ln>
            <a:noFill/>
          </a:ln>
        </p:spPr>
        <p:txBody>
          <a:bodyPr anchorCtr="0" anchor="ctr" bIns="45700" lIns="0" spcFirstLastPara="1" rIns="91425" wrap="square" tIns="45700">
            <a:noAutofit/>
          </a:bodyPr>
          <a:lstStyle>
            <a:lvl1pPr lvl="0" algn="l">
              <a:lnSpc>
                <a:spcPct val="100000"/>
              </a:lnSpc>
              <a:spcBef>
                <a:spcPts val="0"/>
              </a:spcBef>
              <a:spcAft>
                <a:spcPts val="0"/>
              </a:spcAft>
              <a:buSzPts val="1400"/>
              <a:buNone/>
              <a:defRPr b="1" i="0" sz="1875">
                <a:solidFill>
                  <a:srgbClr val="3F3F3F"/>
                </a:solidFill>
                <a:latin typeface="Arial"/>
                <a:ea typeface="Arial"/>
                <a:cs typeface="Arial"/>
                <a:sym typeface="Aria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3" name="Google Shape;63;gbc9ed3f84d_0_59"/>
          <p:cNvSpPr txBox="1"/>
          <p:nvPr>
            <p:ph idx="1" type="body"/>
          </p:nvPr>
        </p:nvSpPr>
        <p:spPr>
          <a:xfrm>
            <a:off x="364660" y="2466615"/>
            <a:ext cx="4029600" cy="3245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300"/>
              </a:spcBef>
              <a:spcAft>
                <a:spcPts val="0"/>
              </a:spcAft>
              <a:buClr>
                <a:srgbClr val="3F3F3F"/>
              </a:buClr>
              <a:buSzPts val="1350"/>
              <a:buNone/>
              <a:defRPr sz="1350">
                <a:solidFill>
                  <a:srgbClr val="3F3F3F"/>
                </a:solidFill>
                <a:latin typeface="Arial"/>
                <a:ea typeface="Arial"/>
                <a:cs typeface="Arial"/>
                <a:sym typeface="Arial"/>
              </a:defRPr>
            </a:lvl1pPr>
            <a:lvl2pPr indent="-228600" lvl="1" marL="914400" algn="l">
              <a:lnSpc>
                <a:spcPct val="100000"/>
              </a:lnSpc>
              <a:spcBef>
                <a:spcPts val="270"/>
              </a:spcBef>
              <a:spcAft>
                <a:spcPts val="0"/>
              </a:spcAft>
              <a:buClr>
                <a:srgbClr val="888888"/>
              </a:buClr>
              <a:buSzPts val="1350"/>
              <a:buNone/>
              <a:defRPr sz="1350">
                <a:solidFill>
                  <a:srgbClr val="888888"/>
                </a:solidFill>
              </a:defRPr>
            </a:lvl2pPr>
            <a:lvl3pPr indent="-228600" lvl="2" marL="1371600" algn="l">
              <a:lnSpc>
                <a:spcPct val="100000"/>
              </a:lnSpc>
              <a:spcBef>
                <a:spcPts val="240"/>
              </a:spcBef>
              <a:spcAft>
                <a:spcPts val="0"/>
              </a:spcAft>
              <a:buClr>
                <a:srgbClr val="888888"/>
              </a:buClr>
              <a:buSzPts val="1200"/>
              <a:buNone/>
              <a:defRPr sz="1200">
                <a:solidFill>
                  <a:srgbClr val="888888"/>
                </a:solidFill>
              </a:defRPr>
            </a:lvl3pPr>
            <a:lvl4pPr indent="-228600" lvl="3" marL="1828800" algn="l">
              <a:lnSpc>
                <a:spcPct val="100000"/>
              </a:lnSpc>
              <a:spcBef>
                <a:spcPts val="210"/>
              </a:spcBef>
              <a:spcAft>
                <a:spcPts val="0"/>
              </a:spcAft>
              <a:buClr>
                <a:srgbClr val="888888"/>
              </a:buClr>
              <a:buSzPts val="1050"/>
              <a:buNone/>
              <a:defRPr sz="1050">
                <a:solidFill>
                  <a:srgbClr val="888888"/>
                </a:solidFill>
              </a:defRPr>
            </a:lvl4pPr>
            <a:lvl5pPr indent="-228600" lvl="4" marL="2286000" algn="l">
              <a:lnSpc>
                <a:spcPct val="100000"/>
              </a:lnSpc>
              <a:spcBef>
                <a:spcPts val="210"/>
              </a:spcBef>
              <a:spcAft>
                <a:spcPts val="0"/>
              </a:spcAft>
              <a:buClr>
                <a:srgbClr val="888888"/>
              </a:buClr>
              <a:buSzPts val="1050"/>
              <a:buNone/>
              <a:defRPr sz="1050">
                <a:solidFill>
                  <a:srgbClr val="888888"/>
                </a:solidFill>
              </a:defRPr>
            </a:lvl5pPr>
            <a:lvl6pPr indent="-228600" lvl="5" marL="2743200" algn="l">
              <a:lnSpc>
                <a:spcPct val="100000"/>
              </a:lnSpc>
              <a:spcBef>
                <a:spcPts val="210"/>
              </a:spcBef>
              <a:spcAft>
                <a:spcPts val="0"/>
              </a:spcAft>
              <a:buClr>
                <a:srgbClr val="888888"/>
              </a:buClr>
              <a:buSzPts val="1050"/>
              <a:buNone/>
              <a:defRPr sz="1050">
                <a:solidFill>
                  <a:srgbClr val="888888"/>
                </a:solidFill>
              </a:defRPr>
            </a:lvl6pPr>
            <a:lvl7pPr indent="-228600" lvl="6" marL="3200400" algn="l">
              <a:lnSpc>
                <a:spcPct val="100000"/>
              </a:lnSpc>
              <a:spcBef>
                <a:spcPts val="210"/>
              </a:spcBef>
              <a:spcAft>
                <a:spcPts val="0"/>
              </a:spcAft>
              <a:buClr>
                <a:srgbClr val="888888"/>
              </a:buClr>
              <a:buSzPts val="1050"/>
              <a:buNone/>
              <a:defRPr sz="1050">
                <a:solidFill>
                  <a:srgbClr val="888888"/>
                </a:solidFill>
              </a:defRPr>
            </a:lvl7pPr>
            <a:lvl8pPr indent="-228600" lvl="7" marL="3657600" algn="l">
              <a:lnSpc>
                <a:spcPct val="100000"/>
              </a:lnSpc>
              <a:spcBef>
                <a:spcPts val="210"/>
              </a:spcBef>
              <a:spcAft>
                <a:spcPts val="0"/>
              </a:spcAft>
              <a:buClr>
                <a:srgbClr val="888888"/>
              </a:buClr>
              <a:buSzPts val="1050"/>
              <a:buNone/>
              <a:defRPr sz="1050">
                <a:solidFill>
                  <a:srgbClr val="888888"/>
                </a:solidFill>
              </a:defRPr>
            </a:lvl8pPr>
            <a:lvl9pPr indent="-228600" lvl="8" marL="4114800" algn="l">
              <a:lnSpc>
                <a:spcPct val="100000"/>
              </a:lnSpc>
              <a:spcBef>
                <a:spcPts val="210"/>
              </a:spcBef>
              <a:spcAft>
                <a:spcPts val="0"/>
              </a:spcAft>
              <a:buClr>
                <a:srgbClr val="888888"/>
              </a:buClr>
              <a:buSzPts val="1050"/>
              <a:buNone/>
              <a:defRPr sz="1050">
                <a:solidFill>
                  <a:srgbClr val="888888"/>
                </a:solidFill>
              </a:defRPr>
            </a:lvl9pPr>
          </a:lstStyle>
          <a:p/>
        </p:txBody>
      </p:sp>
      <p:sp>
        <p:nvSpPr>
          <p:cNvPr id="64" name="Google Shape;64;gbc9ed3f84d_0_59"/>
          <p:cNvSpPr/>
          <p:nvPr>
            <p:ph idx="2" type="pic"/>
          </p:nvPr>
        </p:nvSpPr>
        <p:spPr>
          <a:xfrm>
            <a:off x="4577518" y="2466615"/>
            <a:ext cx="4186800" cy="3245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3F3F3F"/>
              </a:buClr>
              <a:buSzPts val="1350"/>
              <a:buFont typeface="Arial"/>
              <a:buNone/>
              <a:defRPr b="0" i="0" sz="1350" u="none" cap="none" strike="noStrike">
                <a:solidFill>
                  <a:srgbClr val="3F3F3F"/>
                </a:solidFill>
                <a:latin typeface="Arial"/>
                <a:ea typeface="Arial"/>
                <a:cs typeface="Arial"/>
                <a:sym typeface="Arial"/>
              </a:defRPr>
            </a:lvl1pPr>
            <a:lvl2pPr lvl="1" marR="0" rtl="0" algn="l">
              <a:lnSpc>
                <a:spcPct val="100000"/>
              </a:lnSpc>
              <a:spcBef>
                <a:spcPts val="42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3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100000"/>
              </a:lnSpc>
              <a:spcBef>
                <a:spcPts val="3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100000"/>
              </a:lnSpc>
              <a:spcBef>
                <a:spcPts val="3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100000"/>
              </a:lnSpc>
              <a:spcBef>
                <a:spcPts val="3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100000"/>
              </a:lnSpc>
              <a:spcBef>
                <a:spcPts val="3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100000"/>
              </a:lnSpc>
              <a:spcBef>
                <a:spcPts val="3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2_Title Slide">
    <p:spTree>
      <p:nvGrpSpPr>
        <p:cNvPr id="65" name="Shape 65"/>
        <p:cNvGrpSpPr/>
        <p:nvPr/>
      </p:nvGrpSpPr>
      <p:grpSpPr>
        <a:xfrm>
          <a:off x="0" y="0"/>
          <a:ext cx="0" cy="0"/>
          <a:chOff x="0" y="0"/>
          <a:chExt cx="0" cy="0"/>
        </a:xfrm>
      </p:grpSpPr>
      <p:sp>
        <p:nvSpPr>
          <p:cNvPr id="66" name="Google Shape;66;gbc9ed3f84d_0_63"/>
          <p:cNvSpPr txBox="1"/>
          <p:nvPr>
            <p:ph type="ctrTitle"/>
          </p:nvPr>
        </p:nvSpPr>
        <p:spPr>
          <a:xfrm>
            <a:off x="364660" y="1395412"/>
            <a:ext cx="8399700" cy="666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rgbClr val="3F3F3F"/>
              </a:buClr>
              <a:buSzPts val="1400"/>
              <a:buFont typeface="Arial"/>
              <a:buNone/>
              <a:defRPr b="1" sz="1875">
                <a:solidFill>
                  <a:srgbClr val="3F3F3F"/>
                </a:solidFill>
                <a:latin typeface="Arial"/>
                <a:ea typeface="Arial"/>
                <a:cs typeface="Arial"/>
                <a:sym typeface="Arial"/>
              </a:defRPr>
            </a:lvl1pPr>
            <a:lvl2pPr lvl="1" algn="ctr">
              <a:lnSpc>
                <a:spcPct val="100000"/>
              </a:lnSpc>
              <a:spcBef>
                <a:spcPts val="0"/>
              </a:spcBef>
              <a:spcAft>
                <a:spcPts val="0"/>
              </a:spcAft>
              <a:buClr>
                <a:schemeClr val="dk1"/>
              </a:buClr>
              <a:buSzPts val="1400"/>
              <a:buFont typeface="Calibri"/>
              <a:buNone/>
              <a:defRPr/>
            </a:lvl2pPr>
            <a:lvl3pPr lvl="2" algn="ctr">
              <a:lnSpc>
                <a:spcPct val="100000"/>
              </a:lnSpc>
              <a:spcBef>
                <a:spcPts val="0"/>
              </a:spcBef>
              <a:spcAft>
                <a:spcPts val="0"/>
              </a:spcAft>
              <a:buClr>
                <a:schemeClr val="dk1"/>
              </a:buClr>
              <a:buSzPts val="1400"/>
              <a:buFont typeface="Calibri"/>
              <a:buNone/>
              <a:defRPr/>
            </a:lvl3pPr>
            <a:lvl4pPr lvl="3" algn="ctr">
              <a:lnSpc>
                <a:spcPct val="100000"/>
              </a:lnSpc>
              <a:spcBef>
                <a:spcPts val="0"/>
              </a:spcBef>
              <a:spcAft>
                <a:spcPts val="0"/>
              </a:spcAft>
              <a:buClr>
                <a:schemeClr val="dk1"/>
              </a:buClr>
              <a:buSzPts val="1400"/>
              <a:buFont typeface="Calibri"/>
              <a:buNone/>
              <a:defRPr/>
            </a:lvl4pPr>
            <a:lvl5pPr lvl="4" algn="ctr">
              <a:lnSpc>
                <a:spcPct val="100000"/>
              </a:lnSpc>
              <a:spcBef>
                <a:spcPts val="0"/>
              </a:spcBef>
              <a:spcAft>
                <a:spcPts val="0"/>
              </a:spcAft>
              <a:buClr>
                <a:schemeClr val="dk1"/>
              </a:buClr>
              <a:buSzPts val="1400"/>
              <a:buFont typeface="Calibri"/>
              <a:buNone/>
              <a:defRPr/>
            </a:lvl5pPr>
            <a:lvl6pPr lvl="5" algn="ctr">
              <a:lnSpc>
                <a:spcPct val="100000"/>
              </a:lnSpc>
              <a:spcBef>
                <a:spcPts val="0"/>
              </a:spcBef>
              <a:spcAft>
                <a:spcPts val="0"/>
              </a:spcAft>
              <a:buClr>
                <a:schemeClr val="dk1"/>
              </a:buClr>
              <a:buSzPts val="1400"/>
              <a:buFont typeface="Calibri"/>
              <a:buNone/>
              <a:defRPr/>
            </a:lvl6pPr>
            <a:lvl7pPr lvl="6" algn="ctr">
              <a:lnSpc>
                <a:spcPct val="100000"/>
              </a:lnSpc>
              <a:spcBef>
                <a:spcPts val="0"/>
              </a:spcBef>
              <a:spcAft>
                <a:spcPts val="0"/>
              </a:spcAft>
              <a:buClr>
                <a:schemeClr val="dk1"/>
              </a:buClr>
              <a:buSzPts val="1400"/>
              <a:buFont typeface="Calibri"/>
              <a:buNone/>
              <a:defRPr/>
            </a:lvl7pPr>
            <a:lvl8pPr lvl="7" algn="ctr">
              <a:lnSpc>
                <a:spcPct val="100000"/>
              </a:lnSpc>
              <a:spcBef>
                <a:spcPts val="0"/>
              </a:spcBef>
              <a:spcAft>
                <a:spcPts val="0"/>
              </a:spcAft>
              <a:buClr>
                <a:schemeClr val="dk1"/>
              </a:buClr>
              <a:buSzPts val="1400"/>
              <a:buFont typeface="Calibri"/>
              <a:buNone/>
              <a:defRPr/>
            </a:lvl8pPr>
            <a:lvl9pPr lvl="8" algn="ctr">
              <a:lnSpc>
                <a:spcPct val="100000"/>
              </a:lnSpc>
              <a:spcBef>
                <a:spcPts val="0"/>
              </a:spcBef>
              <a:spcAft>
                <a:spcPts val="0"/>
              </a:spcAft>
              <a:buClr>
                <a:schemeClr val="dk1"/>
              </a:buClr>
              <a:buSzPts val="1400"/>
              <a:buFont typeface="Calibri"/>
              <a:buNone/>
              <a:defRPr/>
            </a:lvl9pPr>
          </a:lstStyle>
          <a:p/>
        </p:txBody>
      </p:sp>
      <p:sp>
        <p:nvSpPr>
          <p:cNvPr id="67" name="Google Shape;67;gbc9ed3f84d_0_63"/>
          <p:cNvSpPr txBox="1"/>
          <p:nvPr>
            <p:ph idx="1" type="body"/>
          </p:nvPr>
        </p:nvSpPr>
        <p:spPr>
          <a:xfrm>
            <a:off x="364660" y="2466617"/>
            <a:ext cx="8399700" cy="32112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270"/>
              </a:spcBef>
              <a:spcAft>
                <a:spcPts val="0"/>
              </a:spcAft>
              <a:buClr>
                <a:srgbClr val="3F3F3F"/>
              </a:buClr>
              <a:buSzPts val="1350"/>
              <a:buNone/>
              <a:defRPr sz="1350">
                <a:solidFill>
                  <a:srgbClr val="3F3F3F"/>
                </a:solidFill>
                <a:latin typeface="Arial"/>
                <a:ea typeface="Arial"/>
                <a:cs typeface="Arial"/>
                <a:sym typeface="Arial"/>
              </a:defRPr>
            </a:lvl1pPr>
            <a:lvl2pPr indent="-228600" lvl="1" marL="914400" algn="l">
              <a:lnSpc>
                <a:spcPct val="100000"/>
              </a:lnSpc>
              <a:spcBef>
                <a:spcPts val="270"/>
              </a:spcBef>
              <a:spcAft>
                <a:spcPts val="0"/>
              </a:spcAft>
              <a:buClr>
                <a:srgbClr val="888888"/>
              </a:buClr>
              <a:buSzPts val="1350"/>
              <a:buNone/>
              <a:defRPr sz="1350">
                <a:solidFill>
                  <a:srgbClr val="888888"/>
                </a:solidFill>
              </a:defRPr>
            </a:lvl2pPr>
            <a:lvl3pPr indent="-228600" lvl="2" marL="1371600" algn="l">
              <a:lnSpc>
                <a:spcPct val="100000"/>
              </a:lnSpc>
              <a:spcBef>
                <a:spcPts val="240"/>
              </a:spcBef>
              <a:spcAft>
                <a:spcPts val="0"/>
              </a:spcAft>
              <a:buClr>
                <a:srgbClr val="888888"/>
              </a:buClr>
              <a:buSzPts val="1200"/>
              <a:buNone/>
              <a:defRPr sz="1200">
                <a:solidFill>
                  <a:srgbClr val="888888"/>
                </a:solidFill>
              </a:defRPr>
            </a:lvl3pPr>
            <a:lvl4pPr indent="-228600" lvl="3" marL="1828800" algn="l">
              <a:lnSpc>
                <a:spcPct val="100000"/>
              </a:lnSpc>
              <a:spcBef>
                <a:spcPts val="210"/>
              </a:spcBef>
              <a:spcAft>
                <a:spcPts val="0"/>
              </a:spcAft>
              <a:buClr>
                <a:srgbClr val="888888"/>
              </a:buClr>
              <a:buSzPts val="1050"/>
              <a:buNone/>
              <a:defRPr sz="1050">
                <a:solidFill>
                  <a:srgbClr val="888888"/>
                </a:solidFill>
              </a:defRPr>
            </a:lvl4pPr>
            <a:lvl5pPr indent="-228600" lvl="4" marL="2286000" algn="l">
              <a:lnSpc>
                <a:spcPct val="100000"/>
              </a:lnSpc>
              <a:spcBef>
                <a:spcPts val="210"/>
              </a:spcBef>
              <a:spcAft>
                <a:spcPts val="0"/>
              </a:spcAft>
              <a:buClr>
                <a:srgbClr val="888888"/>
              </a:buClr>
              <a:buSzPts val="1050"/>
              <a:buNone/>
              <a:defRPr sz="1050">
                <a:solidFill>
                  <a:srgbClr val="888888"/>
                </a:solidFill>
              </a:defRPr>
            </a:lvl5pPr>
            <a:lvl6pPr indent="-228600" lvl="5" marL="2743200" algn="l">
              <a:lnSpc>
                <a:spcPct val="100000"/>
              </a:lnSpc>
              <a:spcBef>
                <a:spcPts val="210"/>
              </a:spcBef>
              <a:spcAft>
                <a:spcPts val="0"/>
              </a:spcAft>
              <a:buClr>
                <a:srgbClr val="888888"/>
              </a:buClr>
              <a:buSzPts val="1050"/>
              <a:buNone/>
              <a:defRPr sz="1050">
                <a:solidFill>
                  <a:srgbClr val="888888"/>
                </a:solidFill>
              </a:defRPr>
            </a:lvl6pPr>
            <a:lvl7pPr indent="-228600" lvl="6" marL="3200400" algn="l">
              <a:lnSpc>
                <a:spcPct val="100000"/>
              </a:lnSpc>
              <a:spcBef>
                <a:spcPts val="210"/>
              </a:spcBef>
              <a:spcAft>
                <a:spcPts val="0"/>
              </a:spcAft>
              <a:buClr>
                <a:srgbClr val="888888"/>
              </a:buClr>
              <a:buSzPts val="1050"/>
              <a:buNone/>
              <a:defRPr sz="1050">
                <a:solidFill>
                  <a:srgbClr val="888888"/>
                </a:solidFill>
              </a:defRPr>
            </a:lvl7pPr>
            <a:lvl8pPr indent="-228600" lvl="7" marL="3657600" algn="l">
              <a:lnSpc>
                <a:spcPct val="100000"/>
              </a:lnSpc>
              <a:spcBef>
                <a:spcPts val="210"/>
              </a:spcBef>
              <a:spcAft>
                <a:spcPts val="0"/>
              </a:spcAft>
              <a:buClr>
                <a:srgbClr val="888888"/>
              </a:buClr>
              <a:buSzPts val="1050"/>
              <a:buNone/>
              <a:defRPr sz="1050">
                <a:solidFill>
                  <a:srgbClr val="888888"/>
                </a:solidFill>
              </a:defRPr>
            </a:lvl8pPr>
            <a:lvl9pPr indent="-228600" lvl="8" marL="4114800" algn="l">
              <a:lnSpc>
                <a:spcPct val="100000"/>
              </a:lnSpc>
              <a:spcBef>
                <a:spcPts val="210"/>
              </a:spcBef>
              <a:spcAft>
                <a:spcPts val="0"/>
              </a:spcAft>
              <a:buClr>
                <a:srgbClr val="888888"/>
              </a:buClr>
              <a:buSzPts val="1050"/>
              <a:buNone/>
              <a:defRPr sz="1050">
                <a:solidFill>
                  <a:srgbClr val="888888"/>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jpg"/><Relationship Id="rId3" Type="http://schemas.openxmlformats.org/officeDocument/2006/relationships/image" Target="../media/image2.png"/><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3.jpg"/><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jpg"/><Relationship Id="rId3" Type="http://schemas.openxmlformats.org/officeDocument/2006/relationships/image" Target="../media/image4.png"/><Relationship Id="rId4" Type="http://schemas.openxmlformats.org/officeDocument/2006/relationships/image" Target="../media/image10.png"/><Relationship Id="rId10" Type="http://schemas.openxmlformats.org/officeDocument/2006/relationships/theme" Target="../theme/theme4.xml"/><Relationship Id="rId9" Type="http://schemas.openxmlformats.org/officeDocument/2006/relationships/slideLayout" Target="../slideLayouts/slideLayout11.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17"/>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11" name="Google Shape;11;p17"/>
          <p:cNvSpPr txBox="1"/>
          <p:nvPr>
            <p:ph type="title"/>
          </p:nvPr>
        </p:nvSpPr>
        <p:spPr>
          <a:xfrm>
            <a:off x="357188" y="1820863"/>
            <a:ext cx="8418512"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rgbClr val="000000"/>
              </a:buClr>
              <a:buSzPts val="1400"/>
              <a:buFont typeface="Arial"/>
              <a:buNone/>
              <a:defRPr b="0" i="0" sz="3500" u="none" cap="none" strike="noStrike">
                <a:solidFill>
                  <a:srgbClr val="40404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3500" u="none" cap="none" strike="noStrike">
                <a:solidFill>
                  <a:srgbClr val="40404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3500" u="none" cap="none" strike="noStrike">
                <a:solidFill>
                  <a:srgbClr val="40404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3500" u="none" cap="none" strike="noStrike">
                <a:solidFill>
                  <a:srgbClr val="40404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3500" u="none" cap="none" strike="noStrike">
                <a:solidFill>
                  <a:srgbClr val="40404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3500" u="none" cap="none" strike="noStrike">
                <a:solidFill>
                  <a:srgbClr val="40404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3500" u="none" cap="none" strike="noStrike">
                <a:solidFill>
                  <a:srgbClr val="40404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3500" u="none" cap="none" strike="noStrike">
                <a:solidFill>
                  <a:srgbClr val="40404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3500" u="none" cap="none" strike="noStrike">
                <a:solidFill>
                  <a:srgbClr val="404040"/>
                </a:solidFill>
                <a:latin typeface="Arial"/>
                <a:ea typeface="Arial"/>
                <a:cs typeface="Arial"/>
                <a:sym typeface="Arial"/>
              </a:defRPr>
            </a:lvl9pPr>
          </a:lstStyle>
          <a:p/>
        </p:txBody>
      </p:sp>
      <p:sp>
        <p:nvSpPr>
          <p:cNvPr id="12" name="Google Shape;12;p17"/>
          <p:cNvSpPr txBox="1"/>
          <p:nvPr>
            <p:ph idx="1" type="body"/>
          </p:nvPr>
        </p:nvSpPr>
        <p:spPr>
          <a:xfrm>
            <a:off x="357188" y="2963863"/>
            <a:ext cx="8418512" cy="496887"/>
          </a:xfrm>
          <a:prstGeom prst="rect">
            <a:avLst/>
          </a:prstGeom>
          <a:noFill/>
          <a:ln>
            <a:noFill/>
          </a:ln>
        </p:spPr>
        <p:txBody>
          <a:bodyPr anchorCtr="0" anchor="t" bIns="45700" lIns="91425" spcFirstLastPara="1" rIns="91425" wrap="square" tIns="45700">
            <a:normAutofit/>
          </a:bodyPr>
          <a:lstStyle>
            <a:lvl1pPr indent="-228600" lvl="0" marL="457200" marR="0" rtl="0" algn="ctr">
              <a:lnSpc>
                <a:spcPct val="100000"/>
              </a:lnSpc>
              <a:spcBef>
                <a:spcPts val="360"/>
              </a:spcBef>
              <a:spcAft>
                <a:spcPts val="0"/>
              </a:spcAft>
              <a:buClr>
                <a:srgbClr val="000000"/>
              </a:buClr>
              <a:buSzPts val="1400"/>
              <a:buFont typeface="Arial"/>
              <a:buNone/>
              <a:defRPr b="0" i="0" sz="1800" u="none" cap="none" strike="noStrike">
                <a:solidFill>
                  <a:srgbClr val="404040"/>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 name="Shape 16"/>
        <p:cNvGrpSpPr/>
        <p:nvPr/>
      </p:nvGrpSpPr>
      <p:grpSpPr>
        <a:xfrm>
          <a:off x="0" y="0"/>
          <a:ext cx="0" cy="0"/>
          <a:chOff x="0" y="0"/>
          <a:chExt cx="0" cy="0"/>
        </a:xfrm>
      </p:grpSpPr>
      <p:sp>
        <p:nvSpPr>
          <p:cNvPr id="17" name="Google Shape;17;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18" name="Google Shape;18;p1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9" name="Google Shape;19;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0" name="Google Shape;20;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1" name="Google Shape;21;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id="22" name="Google Shape;22;p19"/>
          <p:cNvPicPr preferRelativeResize="0"/>
          <p:nvPr/>
        </p:nvPicPr>
        <p:blipFill rotWithShape="1">
          <a:blip r:embed="rId1">
            <a:alphaModFix/>
          </a:blip>
          <a:srcRect b="0" l="0" r="0" t="0"/>
          <a:stretch/>
        </p:blipFill>
        <p:spPr>
          <a:xfrm>
            <a:off x="0" y="0"/>
            <a:ext cx="9144000" cy="6858000"/>
          </a:xfrm>
          <a:prstGeom prst="rect">
            <a:avLst/>
          </a:prstGeom>
          <a:noFill/>
          <a:ln>
            <a:noFill/>
          </a:ln>
        </p:spPr>
      </p:pic>
      <p:pic>
        <p:nvPicPr>
          <p:cNvPr id="23" name="Google Shape;23;p19"/>
          <p:cNvPicPr preferRelativeResize="0"/>
          <p:nvPr/>
        </p:nvPicPr>
        <p:blipFill rotWithShape="1">
          <a:blip r:embed="rId2">
            <a:alphaModFix/>
          </a:blip>
          <a:srcRect b="0" l="0" r="0" t="0"/>
          <a:stretch/>
        </p:blipFill>
        <p:spPr>
          <a:xfrm>
            <a:off x="7394575" y="6015038"/>
            <a:ext cx="1292225" cy="523875"/>
          </a:xfrm>
          <a:prstGeom prst="rect">
            <a:avLst/>
          </a:prstGeom>
          <a:noFill/>
          <a:ln>
            <a:noFill/>
          </a:ln>
        </p:spPr>
      </p:pic>
      <p:pic>
        <p:nvPicPr>
          <p:cNvPr id="24" name="Google Shape;24;p19"/>
          <p:cNvPicPr preferRelativeResize="0"/>
          <p:nvPr/>
        </p:nvPicPr>
        <p:blipFill rotWithShape="1">
          <a:blip r:embed="rId3">
            <a:alphaModFix/>
          </a:blip>
          <a:srcRect b="0" l="0" r="0" t="0"/>
          <a:stretch/>
        </p:blipFill>
        <p:spPr>
          <a:xfrm>
            <a:off x="304800" y="5764595"/>
            <a:ext cx="2049517" cy="102475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 name="Shape 33"/>
        <p:cNvGrpSpPr/>
        <p:nvPr/>
      </p:nvGrpSpPr>
      <p:grpSpPr>
        <a:xfrm>
          <a:off x="0" y="0"/>
          <a:ext cx="0" cy="0"/>
          <a:chOff x="0" y="0"/>
          <a:chExt cx="0" cy="0"/>
        </a:xfrm>
      </p:grpSpPr>
      <p:sp>
        <p:nvSpPr>
          <p:cNvPr id="34" name="Google Shape;34;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35" name="Google Shape;35;p22"/>
          <p:cNvSpPr txBox="1"/>
          <p:nvPr>
            <p:ph idx="1" type="body"/>
          </p:nvPr>
        </p:nvSpPr>
        <p:spPr>
          <a:xfrm>
            <a:off x="457200" y="1600202"/>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6" name="Google Shape;36;p22"/>
          <p:cNvSpPr txBox="1"/>
          <p:nvPr>
            <p:ph idx="10" type="dt"/>
          </p:nvPr>
        </p:nvSpPr>
        <p:spPr>
          <a:xfrm>
            <a:off x="457200" y="6356352"/>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7" name="Google Shape;37;p22"/>
          <p:cNvSpPr txBox="1"/>
          <p:nvPr>
            <p:ph idx="11" type="ftr"/>
          </p:nvPr>
        </p:nvSpPr>
        <p:spPr>
          <a:xfrm>
            <a:off x="3124200" y="6356352"/>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8" name="Google Shape;38;p22"/>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id="39" name="Google Shape;39;p22"/>
          <p:cNvPicPr preferRelativeResize="0"/>
          <p:nvPr/>
        </p:nvPicPr>
        <p:blipFill rotWithShape="1">
          <a:blip r:embed="rId1">
            <a:alphaModFix/>
          </a:blip>
          <a:srcRect b="0" l="0" r="0" t="0"/>
          <a:stretch/>
        </p:blipFill>
        <p:spPr>
          <a:xfrm>
            <a:off x="0" y="0"/>
            <a:ext cx="9144000" cy="6858000"/>
          </a:xfrm>
          <a:prstGeom prst="rect">
            <a:avLst/>
          </a:prstGeom>
          <a:noFill/>
          <a:ln>
            <a:noFill/>
          </a:ln>
        </p:spPr>
      </p:pic>
      <p:pic>
        <p:nvPicPr>
          <p:cNvPr id="40" name="Google Shape;40;p22"/>
          <p:cNvPicPr preferRelativeResize="0"/>
          <p:nvPr/>
        </p:nvPicPr>
        <p:blipFill rotWithShape="1">
          <a:blip r:embed="rId2">
            <a:alphaModFix/>
          </a:blip>
          <a:srcRect b="0" l="0" r="0" t="0"/>
          <a:stretch/>
        </p:blipFill>
        <p:spPr>
          <a:xfrm>
            <a:off x="3925888" y="5978527"/>
            <a:ext cx="1292225" cy="5238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5" r:id="rId3"/>
    <p:sldLayoutId id="2147483656"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 name="Shape 48"/>
        <p:cNvGrpSpPr/>
        <p:nvPr/>
      </p:nvGrpSpPr>
      <p:grpSpPr>
        <a:xfrm>
          <a:off x="0" y="0"/>
          <a:ext cx="0" cy="0"/>
          <a:chOff x="0" y="0"/>
          <a:chExt cx="0" cy="0"/>
        </a:xfrm>
      </p:grpSpPr>
      <p:sp>
        <p:nvSpPr>
          <p:cNvPr id="49" name="Google Shape;49;gbc9ed3f84d_0_4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9pPr>
          </a:lstStyle>
          <a:p/>
        </p:txBody>
      </p:sp>
      <p:sp>
        <p:nvSpPr>
          <p:cNvPr id="50" name="Google Shape;50;gbc9ed3f84d_0_46"/>
          <p:cNvSpPr txBox="1"/>
          <p:nvPr>
            <p:ph idx="1" type="body"/>
          </p:nvPr>
        </p:nvSpPr>
        <p:spPr>
          <a:xfrm>
            <a:off x="457200" y="1600202"/>
            <a:ext cx="8229600" cy="45261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lnSpc>
                <a:spcPct val="100000"/>
              </a:lnSpc>
              <a:spcBef>
                <a:spcPts val="42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51" name="Google Shape;51;gbc9ed3f84d_0_46"/>
          <p:cNvSpPr txBox="1"/>
          <p:nvPr>
            <p:ph idx="10" type="dt"/>
          </p:nvPr>
        </p:nvSpPr>
        <p:spPr>
          <a:xfrm>
            <a:off x="351692" y="6472239"/>
            <a:ext cx="2133600" cy="365100"/>
          </a:xfrm>
          <a:prstGeom prst="rect">
            <a:avLst/>
          </a:prstGeom>
          <a:noFill/>
          <a:ln>
            <a:noFill/>
          </a:ln>
        </p:spPr>
        <p:txBody>
          <a:bodyPr anchorCtr="0" anchor="ctr" bIns="45700" lIns="91425" spcFirstLastPara="1" rIns="91425" wrap="square" tIns="45700">
            <a:noAutofit/>
          </a:bodyPr>
          <a:lstStyle>
            <a:lvl1pPr lvl="0" marR="0" rtl="0" algn="just">
              <a:lnSpc>
                <a:spcPct val="100000"/>
              </a:lnSpc>
              <a:spcBef>
                <a:spcPts val="0"/>
              </a:spcBef>
              <a:spcAft>
                <a:spcPts val="0"/>
              </a:spcAft>
              <a:buClr>
                <a:srgbClr val="000000"/>
              </a:buClr>
              <a:buSzPts val="1400"/>
              <a:buFont typeface="Arial"/>
              <a:buNone/>
              <a:defRPr b="0" i="0" sz="9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2" name="Google Shape;52;gbc9ed3f84d_0_46"/>
          <p:cNvSpPr txBox="1"/>
          <p:nvPr>
            <p:ph idx="11" type="ftr"/>
          </p:nvPr>
        </p:nvSpPr>
        <p:spPr>
          <a:xfrm>
            <a:off x="3018692" y="6472239"/>
            <a:ext cx="2895600" cy="365100"/>
          </a:xfrm>
          <a:prstGeom prst="rect">
            <a:avLst/>
          </a:prstGeom>
          <a:noFill/>
          <a:ln>
            <a:noFill/>
          </a:ln>
        </p:spPr>
        <p:txBody>
          <a:bodyPr anchorCtr="0" anchor="ctr" bIns="45700" lIns="91425" spcFirstLastPara="1" rIns="91425" wrap="square" tIns="45700">
            <a:noAutofit/>
          </a:bodyPr>
          <a:lstStyle>
            <a:lvl1pPr lvl="0" marR="0" rtl="0" algn="just">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3" name="Google Shape;53;gbc9ed3f84d_0_46"/>
          <p:cNvSpPr txBox="1"/>
          <p:nvPr>
            <p:ph idx="12" type="sldNum"/>
          </p:nvPr>
        </p:nvSpPr>
        <p:spPr>
          <a:xfrm>
            <a:off x="6447692" y="6472239"/>
            <a:ext cx="2133600" cy="365100"/>
          </a:xfrm>
          <a:prstGeom prst="rect">
            <a:avLst/>
          </a:prstGeom>
          <a:noFill/>
          <a:ln>
            <a:noFill/>
          </a:ln>
        </p:spPr>
        <p:txBody>
          <a:bodyPr anchorCtr="0" anchor="ctr" bIns="45700" lIns="91425" spcFirstLastPara="1" rIns="91425" wrap="square" tIns="45700">
            <a:noAutofit/>
          </a:bodyPr>
          <a:lstStyle>
            <a:lvl1pPr indent="0" lvl="0" marL="0" marR="0" rtl="0" algn="just">
              <a:lnSpc>
                <a:spcPct val="100000"/>
              </a:lnSpc>
              <a:spcBef>
                <a:spcPts val="0"/>
              </a:spcBef>
              <a:spcAft>
                <a:spcPts val="0"/>
              </a:spcAft>
              <a:buClr>
                <a:srgbClr val="000000"/>
              </a:buClr>
              <a:buSzPts val="900"/>
              <a:buFont typeface="Arial"/>
              <a:buNone/>
              <a:defRPr b="0" i="0" sz="900" u="none" cap="none" strike="noStrike">
                <a:solidFill>
                  <a:srgbClr val="898989"/>
                </a:solidFill>
                <a:latin typeface="Calibri"/>
                <a:ea typeface="Calibri"/>
                <a:cs typeface="Calibri"/>
                <a:sym typeface="Calibri"/>
              </a:defRPr>
            </a:lvl1pPr>
            <a:lvl2pPr indent="0" lvl="1" marL="0" marR="0" rtl="0" algn="just">
              <a:lnSpc>
                <a:spcPct val="100000"/>
              </a:lnSpc>
              <a:spcBef>
                <a:spcPts val="0"/>
              </a:spcBef>
              <a:spcAft>
                <a:spcPts val="0"/>
              </a:spcAft>
              <a:buClr>
                <a:srgbClr val="000000"/>
              </a:buClr>
              <a:buSzPts val="900"/>
              <a:buFont typeface="Arial"/>
              <a:buNone/>
              <a:defRPr b="0" i="0" sz="900" u="none" cap="none" strike="noStrike">
                <a:solidFill>
                  <a:srgbClr val="898989"/>
                </a:solidFill>
                <a:latin typeface="Calibri"/>
                <a:ea typeface="Calibri"/>
                <a:cs typeface="Calibri"/>
                <a:sym typeface="Calibri"/>
              </a:defRPr>
            </a:lvl2pPr>
            <a:lvl3pPr indent="0" lvl="2" marL="0" marR="0" rtl="0" algn="just">
              <a:lnSpc>
                <a:spcPct val="100000"/>
              </a:lnSpc>
              <a:spcBef>
                <a:spcPts val="0"/>
              </a:spcBef>
              <a:spcAft>
                <a:spcPts val="0"/>
              </a:spcAft>
              <a:buClr>
                <a:srgbClr val="000000"/>
              </a:buClr>
              <a:buSzPts val="900"/>
              <a:buFont typeface="Arial"/>
              <a:buNone/>
              <a:defRPr b="0" i="0" sz="900" u="none" cap="none" strike="noStrike">
                <a:solidFill>
                  <a:srgbClr val="898989"/>
                </a:solidFill>
                <a:latin typeface="Calibri"/>
                <a:ea typeface="Calibri"/>
                <a:cs typeface="Calibri"/>
                <a:sym typeface="Calibri"/>
              </a:defRPr>
            </a:lvl3pPr>
            <a:lvl4pPr indent="0" lvl="3" marL="0" marR="0" rtl="0" algn="just">
              <a:lnSpc>
                <a:spcPct val="100000"/>
              </a:lnSpc>
              <a:spcBef>
                <a:spcPts val="0"/>
              </a:spcBef>
              <a:spcAft>
                <a:spcPts val="0"/>
              </a:spcAft>
              <a:buClr>
                <a:srgbClr val="000000"/>
              </a:buClr>
              <a:buSzPts val="900"/>
              <a:buFont typeface="Arial"/>
              <a:buNone/>
              <a:defRPr b="0" i="0" sz="900" u="none" cap="none" strike="noStrike">
                <a:solidFill>
                  <a:srgbClr val="898989"/>
                </a:solidFill>
                <a:latin typeface="Calibri"/>
                <a:ea typeface="Calibri"/>
                <a:cs typeface="Calibri"/>
                <a:sym typeface="Calibri"/>
              </a:defRPr>
            </a:lvl4pPr>
            <a:lvl5pPr indent="0" lvl="4" marL="0" marR="0" rtl="0" algn="just">
              <a:lnSpc>
                <a:spcPct val="100000"/>
              </a:lnSpc>
              <a:spcBef>
                <a:spcPts val="0"/>
              </a:spcBef>
              <a:spcAft>
                <a:spcPts val="0"/>
              </a:spcAft>
              <a:buClr>
                <a:srgbClr val="000000"/>
              </a:buClr>
              <a:buSzPts val="900"/>
              <a:buFont typeface="Arial"/>
              <a:buNone/>
              <a:defRPr b="0" i="0" sz="900" u="none" cap="none" strike="noStrike">
                <a:solidFill>
                  <a:srgbClr val="898989"/>
                </a:solidFill>
                <a:latin typeface="Calibri"/>
                <a:ea typeface="Calibri"/>
                <a:cs typeface="Calibri"/>
                <a:sym typeface="Calibri"/>
              </a:defRPr>
            </a:lvl5pPr>
            <a:lvl6pPr indent="0" lvl="5" marL="0" marR="0" rtl="0" algn="just">
              <a:lnSpc>
                <a:spcPct val="100000"/>
              </a:lnSpc>
              <a:spcBef>
                <a:spcPts val="0"/>
              </a:spcBef>
              <a:spcAft>
                <a:spcPts val="0"/>
              </a:spcAft>
              <a:buClr>
                <a:srgbClr val="000000"/>
              </a:buClr>
              <a:buSzPts val="900"/>
              <a:buFont typeface="Arial"/>
              <a:buNone/>
              <a:defRPr b="0" i="0" sz="900" u="none" cap="none" strike="noStrike">
                <a:solidFill>
                  <a:srgbClr val="898989"/>
                </a:solidFill>
                <a:latin typeface="Calibri"/>
                <a:ea typeface="Calibri"/>
                <a:cs typeface="Calibri"/>
                <a:sym typeface="Calibri"/>
              </a:defRPr>
            </a:lvl6pPr>
            <a:lvl7pPr indent="0" lvl="6" marL="0" marR="0" rtl="0" algn="just">
              <a:lnSpc>
                <a:spcPct val="100000"/>
              </a:lnSpc>
              <a:spcBef>
                <a:spcPts val="0"/>
              </a:spcBef>
              <a:spcAft>
                <a:spcPts val="0"/>
              </a:spcAft>
              <a:buClr>
                <a:srgbClr val="000000"/>
              </a:buClr>
              <a:buSzPts val="900"/>
              <a:buFont typeface="Arial"/>
              <a:buNone/>
              <a:defRPr b="0" i="0" sz="900" u="none" cap="none" strike="noStrike">
                <a:solidFill>
                  <a:srgbClr val="898989"/>
                </a:solidFill>
                <a:latin typeface="Calibri"/>
                <a:ea typeface="Calibri"/>
                <a:cs typeface="Calibri"/>
                <a:sym typeface="Calibri"/>
              </a:defRPr>
            </a:lvl7pPr>
            <a:lvl8pPr indent="0" lvl="7" marL="0" marR="0" rtl="0" algn="just">
              <a:lnSpc>
                <a:spcPct val="100000"/>
              </a:lnSpc>
              <a:spcBef>
                <a:spcPts val="0"/>
              </a:spcBef>
              <a:spcAft>
                <a:spcPts val="0"/>
              </a:spcAft>
              <a:buClr>
                <a:srgbClr val="000000"/>
              </a:buClr>
              <a:buSzPts val="900"/>
              <a:buFont typeface="Arial"/>
              <a:buNone/>
              <a:defRPr b="0" i="0" sz="900" u="none" cap="none" strike="noStrike">
                <a:solidFill>
                  <a:srgbClr val="898989"/>
                </a:solidFill>
                <a:latin typeface="Calibri"/>
                <a:ea typeface="Calibri"/>
                <a:cs typeface="Calibri"/>
                <a:sym typeface="Calibri"/>
              </a:defRPr>
            </a:lvl8pPr>
            <a:lvl9pPr indent="0" lvl="8" marL="0" marR="0" rtl="0" algn="just">
              <a:lnSpc>
                <a:spcPct val="100000"/>
              </a:lnSpc>
              <a:spcBef>
                <a:spcPts val="0"/>
              </a:spcBef>
              <a:spcAft>
                <a:spcPts val="0"/>
              </a:spcAft>
              <a:buClr>
                <a:srgbClr val="000000"/>
              </a:buClr>
              <a:buSzPts val="900"/>
              <a:buFont typeface="Arial"/>
              <a:buNone/>
              <a:defRPr b="0" i="0" sz="900" u="none" cap="none" strike="noStrike">
                <a:solidFill>
                  <a:srgbClr val="898989"/>
                </a:solidFill>
                <a:latin typeface="Calibri"/>
                <a:ea typeface="Calibri"/>
                <a:cs typeface="Calibri"/>
                <a:sym typeface="Calibri"/>
              </a:defRPr>
            </a:lvl9pPr>
          </a:lstStyle>
          <a:p>
            <a:pPr indent="0" lvl="0" marL="0" rtl="0" algn="just">
              <a:spcBef>
                <a:spcPts val="0"/>
              </a:spcBef>
              <a:spcAft>
                <a:spcPts val="0"/>
              </a:spcAft>
              <a:buNone/>
            </a:pPr>
            <a:fld id="{00000000-1234-1234-1234-123412341234}" type="slidenum">
              <a:rPr lang="en-GB"/>
              <a:t>‹#›</a:t>
            </a:fld>
            <a:endParaRPr/>
          </a:p>
        </p:txBody>
      </p:sp>
      <p:pic>
        <p:nvPicPr>
          <p:cNvPr id="54" name="Google Shape;54;gbc9ed3f84d_0_46"/>
          <p:cNvPicPr preferRelativeResize="0"/>
          <p:nvPr/>
        </p:nvPicPr>
        <p:blipFill rotWithShape="1">
          <a:blip r:embed="rId1">
            <a:alphaModFix/>
          </a:blip>
          <a:srcRect b="0" l="0" r="0" t="0"/>
          <a:stretch/>
        </p:blipFill>
        <p:spPr>
          <a:xfrm>
            <a:off x="0" y="0"/>
            <a:ext cx="9144000" cy="6858000"/>
          </a:xfrm>
          <a:prstGeom prst="rect">
            <a:avLst/>
          </a:prstGeom>
          <a:noFill/>
          <a:ln>
            <a:noFill/>
          </a:ln>
        </p:spPr>
      </p:pic>
      <p:pic>
        <p:nvPicPr>
          <p:cNvPr id="55" name="Google Shape;55;gbc9ed3f84d_0_46"/>
          <p:cNvPicPr preferRelativeResize="0"/>
          <p:nvPr/>
        </p:nvPicPr>
        <p:blipFill rotWithShape="1">
          <a:blip r:embed="rId2">
            <a:alphaModFix/>
          </a:blip>
          <a:srcRect b="0" l="0" r="0" t="0"/>
          <a:stretch/>
        </p:blipFill>
        <p:spPr>
          <a:xfrm>
            <a:off x="3820380" y="6094414"/>
            <a:ext cx="1292224" cy="523875"/>
          </a:xfrm>
          <a:prstGeom prst="rect">
            <a:avLst/>
          </a:prstGeom>
          <a:noFill/>
          <a:ln>
            <a:noFill/>
          </a:ln>
        </p:spPr>
      </p:pic>
      <p:pic>
        <p:nvPicPr>
          <p:cNvPr descr="Image result for kpmg logo" id="56" name="Google Shape;56;gbc9ed3f84d_0_46"/>
          <p:cNvPicPr preferRelativeResize="0"/>
          <p:nvPr/>
        </p:nvPicPr>
        <p:blipFill rotWithShape="1">
          <a:blip r:embed="rId3">
            <a:alphaModFix/>
          </a:blip>
          <a:srcRect b="0" l="0" r="0" t="0"/>
          <a:stretch/>
        </p:blipFill>
        <p:spPr>
          <a:xfrm>
            <a:off x="7339001" y="5915567"/>
            <a:ext cx="1487055" cy="615990"/>
          </a:xfrm>
          <a:prstGeom prst="rect">
            <a:avLst/>
          </a:prstGeom>
          <a:noFill/>
          <a:ln>
            <a:noFill/>
          </a:ln>
        </p:spPr>
      </p:pic>
      <p:pic>
        <p:nvPicPr>
          <p:cNvPr descr="image009" id="57" name="Google Shape;57;gbc9ed3f84d_0_46"/>
          <p:cNvPicPr preferRelativeResize="0"/>
          <p:nvPr/>
        </p:nvPicPr>
        <p:blipFill rotWithShape="1">
          <a:blip r:embed="rId4">
            <a:alphaModFix/>
          </a:blip>
          <a:srcRect b="0" l="0" r="0" t="0"/>
          <a:stretch/>
        </p:blipFill>
        <p:spPr>
          <a:xfrm>
            <a:off x="193991" y="5915567"/>
            <a:ext cx="1736437" cy="76019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8" r:id="rId5"/>
    <p:sldLayoutId id="2147483659" r:id="rId6"/>
    <p:sldLayoutId id="2147483660" r:id="rId7"/>
    <p:sldLayoutId id="2147483661" r:id="rId8"/>
    <p:sldLayoutId id="2147483662"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4.jpg"/><Relationship Id="rId4" Type="http://schemas.openxmlformats.org/officeDocument/2006/relationships/hyperlink" Target="http://www.youtube.com/watch?v=yoZ4-YFLOXE" TargetMode="External"/><Relationship Id="rId5"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hyperlink" Target="https://protect-eu.mimecast.com/s/ZyWYCkrJEsk3mj3I2wHgv?domain=we.t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hyperlink" Target="https://www.careersandenterprise.co.uk/about-us/our-network/enterprise-adviser-resources" TargetMode="External"/><Relationship Id="rId5" Type="http://schemas.openxmlformats.org/officeDocument/2006/relationships/hyperlink" Target="https://www.careersandenterprise.co.uk/sites/default/files/compass_questions-offline-schools.pdf" TargetMode="External"/><Relationship Id="rId6" Type="http://schemas.openxmlformats.org/officeDocument/2006/relationships/image" Target="../media/image1.png"/><Relationship Id="rId7"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hyperlink" Target="https://www.careersandenterprise.co.uk/sites/default/files/uploaded/1041_gatsby_toolkit_for_schools_final.pdf" TargetMode="External"/><Relationship Id="rId4" Type="http://schemas.openxmlformats.org/officeDocument/2006/relationships/hyperlink" Target="https://www.careersandenterprise.co.uk/sites/default/files/uploaded/1073_gatsby_toolkit_for_colleges_final.pdf" TargetMode="External"/><Relationship Id="rId5" Type="http://schemas.openxmlformats.org/officeDocument/2006/relationships/hyperlink" Target="https://resources.careersandenterprise.co.uk/resources/careers-context-2020-can-do-guide" TargetMode="External"/><Relationship Id="rId6" Type="http://schemas.openxmlformats.org/officeDocument/2006/relationships/hyperlink" Target="https://www.careersandenterprise.co.uk/about-us/our-network/enterprise-adviser-resources" TargetMode="External"/><Relationship Id="rId7" Type="http://schemas.openxmlformats.org/officeDocument/2006/relationships/hyperlink" Target="https://www.careersandenterprise.co.uk/schools-colleges/my-choices-transition-resource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https://protect-eu.mimecast.com/s/HGDlCQ634IX8wVWHYzxBn?domain=forms.office.com" TargetMode="External"/><Relationship Id="rId4" Type="http://schemas.openxmlformats.org/officeDocument/2006/relationships/hyperlink" Target="https://protect-eu.mimecast.com/s/HGDlCQ634IX8wVWHYzxBn?domain=forms.office.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
          <p:cNvSpPr txBox="1"/>
          <p:nvPr>
            <p:ph type="title"/>
          </p:nvPr>
        </p:nvSpPr>
        <p:spPr>
          <a:xfrm>
            <a:off x="347107" y="1731078"/>
            <a:ext cx="8532942"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49382"/>
              <a:buNone/>
            </a:pPr>
            <a:br>
              <a:rPr b="1" lang="en-GB" sz="3150">
                <a:solidFill>
                  <a:srgbClr val="3F3F3F"/>
                </a:solidFill>
              </a:rPr>
            </a:br>
            <a:r>
              <a:rPr b="1" lang="en-GB" sz="900">
                <a:solidFill>
                  <a:srgbClr val="3F3F3F"/>
                </a:solidFill>
              </a:rPr>
              <a:t> </a:t>
            </a:r>
            <a:br>
              <a:rPr b="1" lang="en-GB" sz="3150">
                <a:solidFill>
                  <a:srgbClr val="3F3F3F"/>
                </a:solidFill>
              </a:rPr>
            </a:br>
            <a:r>
              <a:rPr b="1" lang="en-GB" sz="1620">
                <a:solidFill>
                  <a:srgbClr val="3F3F3F"/>
                </a:solidFill>
              </a:rPr>
              <a:t>The London Enterprise Adviser Network</a:t>
            </a:r>
            <a:endParaRPr b="1" sz="1620">
              <a:solidFill>
                <a:srgbClr val="3F3F3F"/>
              </a:solidFill>
            </a:endParaRPr>
          </a:p>
          <a:p>
            <a:pPr indent="0" lvl="0" marL="0" rtl="0" algn="ctr">
              <a:lnSpc>
                <a:spcPct val="100000"/>
              </a:lnSpc>
              <a:spcBef>
                <a:spcPts val="0"/>
              </a:spcBef>
              <a:spcAft>
                <a:spcPts val="0"/>
              </a:spcAft>
              <a:buSzPct val="96021"/>
              <a:buNone/>
            </a:pPr>
            <a:r>
              <a:rPr b="1" lang="en-GB" sz="1620">
                <a:solidFill>
                  <a:srgbClr val="3F3F3F"/>
                </a:solidFill>
              </a:rPr>
              <a:t>LEARN.EXPERIENCE.ADVICE.NETWORK</a:t>
            </a:r>
            <a:endParaRPr b="1" sz="1620">
              <a:solidFill>
                <a:srgbClr val="3F3F3F"/>
              </a:solidFill>
            </a:endParaRPr>
          </a:p>
          <a:p>
            <a:pPr indent="0" lvl="0" marL="0" rtl="0" algn="ctr">
              <a:lnSpc>
                <a:spcPct val="100000"/>
              </a:lnSpc>
              <a:spcBef>
                <a:spcPts val="0"/>
              </a:spcBef>
              <a:spcAft>
                <a:spcPts val="0"/>
              </a:spcAft>
              <a:buSzPct val="96021"/>
              <a:buNone/>
            </a:pPr>
            <a:r>
              <a:t/>
            </a:r>
            <a:endParaRPr b="1" sz="1620">
              <a:solidFill>
                <a:srgbClr val="3F3F3F"/>
              </a:solidFill>
            </a:endParaRPr>
          </a:p>
          <a:p>
            <a:pPr indent="0" lvl="0" marL="0" rtl="0" algn="ctr">
              <a:lnSpc>
                <a:spcPct val="100000"/>
              </a:lnSpc>
              <a:spcBef>
                <a:spcPts val="0"/>
              </a:spcBef>
              <a:spcAft>
                <a:spcPts val="0"/>
              </a:spcAft>
              <a:buSzPct val="96021"/>
              <a:buNone/>
            </a:pPr>
            <a:r>
              <a:rPr b="1" lang="en-GB" sz="1620">
                <a:solidFill>
                  <a:srgbClr val="3F3F3F"/>
                </a:solidFill>
              </a:rPr>
              <a:t>NORTH EAST BOROUGHS</a:t>
            </a:r>
            <a:endParaRPr b="1" sz="1620">
              <a:solidFill>
                <a:srgbClr val="3F3F3F"/>
              </a:solidFill>
            </a:endParaRPr>
          </a:p>
        </p:txBody>
      </p:sp>
      <p:sp>
        <p:nvSpPr>
          <p:cNvPr id="78" name="Google Shape;78;p1"/>
          <p:cNvSpPr txBox="1"/>
          <p:nvPr>
            <p:ph idx="1" type="body"/>
          </p:nvPr>
        </p:nvSpPr>
        <p:spPr>
          <a:xfrm>
            <a:off x="307975" y="3227387"/>
            <a:ext cx="8418513" cy="496888"/>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GB" sz="1600">
                <a:solidFill>
                  <a:srgbClr val="3F3F3F"/>
                </a:solidFill>
              </a:rPr>
              <a:t>Delivered in East London by Local London ELBA (LEANEast)</a:t>
            </a:r>
            <a:endParaRPr sz="1600">
              <a:solidFill>
                <a:srgbClr val="3F3F3F"/>
              </a:solidFill>
            </a:endParaRPr>
          </a:p>
          <a:p>
            <a:pPr indent="0" lvl="0" marL="0" rtl="0" algn="ctr">
              <a:lnSpc>
                <a:spcPct val="100000"/>
              </a:lnSpc>
              <a:spcBef>
                <a:spcPts val="0"/>
              </a:spcBef>
              <a:spcAft>
                <a:spcPts val="0"/>
              </a:spcAft>
              <a:buSzPts val="1400"/>
              <a:buNone/>
            </a:pPr>
            <a:r>
              <a:t/>
            </a:r>
            <a:endParaRPr sz="1600">
              <a:solidFill>
                <a:srgbClr val="3F3F3F"/>
              </a:solidFill>
            </a:endParaRPr>
          </a:p>
          <a:p>
            <a:pPr indent="0" lvl="0" marL="0" rtl="0" algn="ctr">
              <a:lnSpc>
                <a:spcPct val="100000"/>
              </a:lnSpc>
              <a:spcBef>
                <a:spcPts val="0"/>
              </a:spcBef>
              <a:spcAft>
                <a:spcPts val="0"/>
              </a:spcAft>
              <a:buSzPts val="1400"/>
              <a:buNone/>
            </a:pPr>
            <a:r>
              <a:t/>
            </a:r>
            <a:endParaRPr sz="1600">
              <a:solidFill>
                <a:srgbClr val="3F3F3F"/>
              </a:solidFill>
            </a:endParaRPr>
          </a:p>
          <a:p>
            <a:pPr indent="0" lvl="0" marL="0" rtl="0" algn="ctr">
              <a:lnSpc>
                <a:spcPct val="100000"/>
              </a:lnSpc>
              <a:spcBef>
                <a:spcPts val="0"/>
              </a:spcBef>
              <a:spcAft>
                <a:spcPts val="0"/>
              </a:spcAft>
              <a:buSzPts val="1400"/>
              <a:buNone/>
            </a:pPr>
            <a:r>
              <a:t/>
            </a:r>
            <a:endParaRPr sz="1600">
              <a:solidFill>
                <a:srgbClr val="3F3F3F"/>
              </a:solidFill>
            </a:endParaRPr>
          </a:p>
        </p:txBody>
      </p:sp>
      <p:pic>
        <p:nvPicPr>
          <p:cNvPr descr="Image result for twitter transparent logo" id="79" name="Google Shape;79;p1"/>
          <p:cNvPicPr preferRelativeResize="0"/>
          <p:nvPr/>
        </p:nvPicPr>
        <p:blipFill rotWithShape="1">
          <a:blip r:embed="rId3">
            <a:alphaModFix/>
          </a:blip>
          <a:srcRect b="0" l="0" r="0" t="0"/>
          <a:stretch/>
        </p:blipFill>
        <p:spPr>
          <a:xfrm>
            <a:off x="1524278" y="3930246"/>
            <a:ext cx="457200" cy="371474"/>
          </a:xfrm>
          <a:prstGeom prst="rect">
            <a:avLst/>
          </a:prstGeom>
          <a:noFill/>
          <a:ln>
            <a:noFill/>
          </a:ln>
        </p:spPr>
      </p:pic>
      <p:sp>
        <p:nvSpPr>
          <p:cNvPr id="80" name="Google Shape;80;p1"/>
          <p:cNvSpPr/>
          <p:nvPr/>
        </p:nvSpPr>
        <p:spPr>
          <a:xfrm>
            <a:off x="1981478" y="3931321"/>
            <a:ext cx="61959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3F3F3F"/>
                </a:solidFill>
                <a:latin typeface="Arial"/>
                <a:ea typeface="Arial"/>
                <a:cs typeface="Arial"/>
                <a:sym typeface="Arial"/>
              </a:rPr>
              <a:t>#EANetwork @TeamLdn @CareerEnt @LEANEastLondon</a:t>
            </a:r>
            <a:endParaRPr b="0" i="0" sz="1800" u="none" cap="none" strike="noStrike">
              <a:solidFill>
                <a:schemeClr val="dk1"/>
              </a:solidFill>
              <a:latin typeface="Arial"/>
              <a:ea typeface="Arial"/>
              <a:cs typeface="Arial"/>
              <a:sym typeface="Arial"/>
            </a:endParaRPr>
          </a:p>
        </p:txBody>
      </p:sp>
      <p:pic>
        <p:nvPicPr>
          <p:cNvPr descr="A picture containing clock&#10;&#10;Description automatically generated" id="81" name="Google Shape;81;p1"/>
          <p:cNvPicPr preferRelativeResize="0"/>
          <p:nvPr/>
        </p:nvPicPr>
        <p:blipFill rotWithShape="1">
          <a:blip r:embed="rId4">
            <a:alphaModFix/>
          </a:blip>
          <a:srcRect b="0" l="0" r="0" t="0"/>
          <a:stretch/>
        </p:blipFill>
        <p:spPr>
          <a:xfrm>
            <a:off x="175149" y="58824"/>
            <a:ext cx="2180974" cy="960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bc9ed3f84d_0_39"/>
          <p:cNvSpPr txBox="1"/>
          <p:nvPr/>
        </p:nvSpPr>
        <p:spPr>
          <a:xfrm>
            <a:off x="441036" y="1340453"/>
            <a:ext cx="6180600" cy="346500"/>
          </a:xfrm>
          <a:prstGeom prst="rect">
            <a:avLst/>
          </a:prstGeom>
          <a:noFill/>
          <a:ln>
            <a:noFill/>
          </a:ln>
        </p:spPr>
        <p:txBody>
          <a:bodyPr anchorCtr="0" anchor="ctr" bIns="45700" lIns="0" spcFirstLastPara="1" rIns="91425" wrap="square" tIns="45700">
            <a:noAutofit/>
          </a:bodyPr>
          <a:lstStyle/>
          <a:p>
            <a:pPr indent="0" lvl="0" marL="0" marR="0" rtl="0" algn="l">
              <a:lnSpc>
                <a:spcPct val="100000"/>
              </a:lnSpc>
              <a:spcBef>
                <a:spcPts val="0"/>
              </a:spcBef>
              <a:spcAft>
                <a:spcPts val="0"/>
              </a:spcAft>
              <a:buClr>
                <a:srgbClr val="000000"/>
              </a:buClr>
              <a:buSzPts val="2250"/>
              <a:buFont typeface="Arial"/>
              <a:buNone/>
            </a:pPr>
            <a:r>
              <a:rPr b="1" i="0" lang="en-GB" sz="2250" u="none" cap="none" strike="noStrike">
                <a:solidFill>
                  <a:srgbClr val="3F3F3F"/>
                </a:solidFill>
                <a:latin typeface="Arial"/>
                <a:ea typeface="Arial"/>
                <a:cs typeface="Arial"/>
                <a:sym typeface="Arial"/>
              </a:rPr>
              <a:t>LEAN 2020 Awards Celebration Video</a:t>
            </a:r>
            <a:endParaRPr b="0" i="0" sz="1400" u="none" cap="none" strike="noStrike">
              <a:solidFill>
                <a:srgbClr val="000000"/>
              </a:solidFill>
              <a:latin typeface="Arial"/>
              <a:ea typeface="Arial"/>
              <a:cs typeface="Arial"/>
              <a:sym typeface="Arial"/>
            </a:endParaRPr>
          </a:p>
        </p:txBody>
      </p:sp>
      <p:pic>
        <p:nvPicPr>
          <p:cNvPr id="148" name="Google Shape;148;gbc9ed3f84d_0_39"/>
          <p:cNvPicPr preferRelativeResize="0"/>
          <p:nvPr/>
        </p:nvPicPr>
        <p:blipFill rotWithShape="1">
          <a:blip r:embed="rId3">
            <a:alphaModFix/>
          </a:blip>
          <a:srcRect b="0" l="0" r="0" t="0"/>
          <a:stretch/>
        </p:blipFill>
        <p:spPr>
          <a:xfrm>
            <a:off x="7038304" y="5805152"/>
            <a:ext cx="2105695" cy="1052847"/>
          </a:xfrm>
          <a:prstGeom prst="rect">
            <a:avLst/>
          </a:prstGeom>
          <a:noFill/>
          <a:ln>
            <a:noFill/>
          </a:ln>
        </p:spPr>
      </p:pic>
      <p:pic>
        <p:nvPicPr>
          <p:cNvPr descr="The London Enterprise Adviser Network awards celebrate the contributions made by our volunteer Enterprise Advisers, Careers Leaders and supporting businesses who have worked together over the past year to help young Londoners access the wide range of opportunities the Capital has to offer.&#10;&#10;It’s important that we take a moment at the end of this year to acknowledge and celebrate the hard work of everyone in the London Enterprise Adviser Network.  As we can't celebrate at City Hall this year, in this video The Mayor of London, Sadiq Khan, would personally like to thank our Enterprise Advisers, Careers Leaders and business supporters for your work.&#10;&#10;We also hear from our LEAN 2020 Award winners and from Claire Hutchinson, Director of Network at The Careers &amp; Enterprise Company." id="149" name="Google Shape;149;gbc9ed3f84d_0_39" title="LEAN 2020 Awards Celebration Video">
            <a:hlinkClick r:id="rId4"/>
          </p:cNvPr>
          <p:cNvPicPr preferRelativeResize="0"/>
          <p:nvPr/>
        </p:nvPicPr>
        <p:blipFill rotWithShape="1">
          <a:blip r:embed="rId5">
            <a:alphaModFix/>
          </a:blip>
          <a:srcRect b="0" l="0" r="0" t="0"/>
          <a:stretch/>
        </p:blipFill>
        <p:spPr>
          <a:xfrm>
            <a:off x="1933575" y="1878125"/>
            <a:ext cx="5276850" cy="3957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bc9ed3f84d_0_86"/>
          <p:cNvSpPr txBox="1"/>
          <p:nvPr>
            <p:ph type="ctrTitle"/>
          </p:nvPr>
        </p:nvSpPr>
        <p:spPr>
          <a:xfrm>
            <a:off x="364660" y="1395412"/>
            <a:ext cx="8399700" cy="666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en-GB"/>
              <a:t>LEAN CELEBRATION REMINDER</a:t>
            </a:r>
            <a:endParaRPr/>
          </a:p>
        </p:txBody>
      </p:sp>
      <p:sp>
        <p:nvSpPr>
          <p:cNvPr id="156" name="Google Shape;156;gbc9ed3f84d_0_86"/>
          <p:cNvSpPr txBox="1"/>
          <p:nvPr>
            <p:ph idx="1" type="body"/>
          </p:nvPr>
        </p:nvSpPr>
        <p:spPr>
          <a:xfrm>
            <a:off x="364660" y="2466617"/>
            <a:ext cx="8399700" cy="32112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1350"/>
              <a:buNone/>
            </a:pPr>
            <a:r>
              <a:rPr b="1" lang="en-GB" sz="5000">
                <a:solidFill>
                  <a:srgbClr val="FF3399"/>
                </a:solidFill>
              </a:rPr>
              <a:t>Q&amp;As?</a:t>
            </a:r>
            <a:endParaRPr b="1" sz="5000">
              <a:solidFill>
                <a:srgbClr val="FF3399"/>
              </a:solidFill>
            </a:endParaRPr>
          </a:p>
          <a:p>
            <a:pPr indent="0" lvl="0" marL="0" rtl="0" algn="ctr">
              <a:lnSpc>
                <a:spcPct val="100000"/>
              </a:lnSpc>
              <a:spcBef>
                <a:spcPts val="0"/>
              </a:spcBef>
              <a:spcAft>
                <a:spcPts val="0"/>
              </a:spcAft>
              <a:buSzPts val="1350"/>
              <a:buNone/>
            </a:pPr>
            <a:r>
              <a:t/>
            </a:r>
            <a:endParaRPr b="1" sz="5000">
              <a:solidFill>
                <a:srgbClr val="FF3399"/>
              </a:solidFill>
            </a:endParaRPr>
          </a:p>
          <a:p>
            <a:pPr indent="0" lvl="0" marL="0" rtl="0" algn="ctr">
              <a:lnSpc>
                <a:spcPct val="100000"/>
              </a:lnSpc>
              <a:spcBef>
                <a:spcPts val="0"/>
              </a:spcBef>
              <a:spcAft>
                <a:spcPts val="0"/>
              </a:spcAft>
              <a:buSzPts val="1350"/>
              <a:buNone/>
            </a:pPr>
            <a:r>
              <a:rPr b="1" lang="en-GB" sz="1600">
                <a:solidFill>
                  <a:srgbClr val="FF3399"/>
                </a:solidFill>
              </a:rPr>
              <a:t>Email: leaneast@elba-1.org.uk</a:t>
            </a:r>
            <a:endParaRPr b="1" sz="1600">
              <a:solidFill>
                <a:srgbClr val="FF3399"/>
              </a:solidFill>
            </a:endParaRPr>
          </a:p>
          <a:p>
            <a:pPr indent="0" lvl="0" marL="0" rtl="0" algn="ctr">
              <a:lnSpc>
                <a:spcPct val="100000"/>
              </a:lnSpc>
              <a:spcBef>
                <a:spcPts val="0"/>
              </a:spcBef>
              <a:spcAft>
                <a:spcPts val="0"/>
              </a:spcAft>
              <a:buClr>
                <a:schemeClr val="dk1"/>
              </a:buClr>
              <a:buSzPts val="1100"/>
              <a:buFont typeface="Arial"/>
              <a:buNone/>
            </a:pPr>
            <a:r>
              <a:t/>
            </a:r>
            <a:endParaRPr b="1" sz="1400">
              <a:solidFill>
                <a:srgbClr val="FF3399"/>
              </a:solidFill>
            </a:endParaRPr>
          </a:p>
        </p:txBody>
      </p:sp>
      <p:pic>
        <p:nvPicPr>
          <p:cNvPr id="157" name="Google Shape;157;gbc9ed3f84d_0_86"/>
          <p:cNvPicPr preferRelativeResize="0"/>
          <p:nvPr/>
        </p:nvPicPr>
        <p:blipFill rotWithShape="1">
          <a:blip r:embed="rId3">
            <a:alphaModFix/>
          </a:blip>
          <a:srcRect b="0" l="0" r="0" t="0"/>
          <a:stretch/>
        </p:blipFill>
        <p:spPr>
          <a:xfrm>
            <a:off x="7038304" y="5805152"/>
            <a:ext cx="2105695" cy="105284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bc9ed3f84d_0_92"/>
          <p:cNvSpPr txBox="1"/>
          <p:nvPr>
            <p:ph type="ctrTitle"/>
          </p:nvPr>
        </p:nvSpPr>
        <p:spPr>
          <a:xfrm>
            <a:off x="364660" y="1395412"/>
            <a:ext cx="8399700" cy="666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en-GB">
                <a:solidFill>
                  <a:srgbClr val="FF3399"/>
                </a:solidFill>
              </a:rPr>
              <a:t>GUEST SPEAKER &amp; EA DISCUSSION FORUM</a:t>
            </a:r>
            <a:endParaRPr>
              <a:solidFill>
                <a:srgbClr val="FF3399"/>
              </a:solidFill>
            </a:endParaRPr>
          </a:p>
        </p:txBody>
      </p:sp>
      <p:sp>
        <p:nvSpPr>
          <p:cNvPr id="164" name="Google Shape;164;gbc9ed3f84d_0_92"/>
          <p:cNvSpPr txBox="1"/>
          <p:nvPr>
            <p:ph idx="1" type="body"/>
          </p:nvPr>
        </p:nvSpPr>
        <p:spPr>
          <a:xfrm>
            <a:off x="364660" y="2466617"/>
            <a:ext cx="8399700" cy="3211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270"/>
              </a:spcBef>
              <a:spcAft>
                <a:spcPts val="0"/>
              </a:spcAft>
              <a:buSzPts val="1350"/>
              <a:buNone/>
            </a:pPr>
            <a:r>
              <a:rPr b="1" lang="en-GB" sz="2000"/>
              <a:t>DANIELLE FERGUSON EA (THE MONEY AND PENSIONS COMPANY)</a:t>
            </a:r>
            <a:endParaRPr b="1" sz="2000"/>
          </a:p>
        </p:txBody>
      </p:sp>
      <p:pic>
        <p:nvPicPr>
          <p:cNvPr id="165" name="Google Shape;165;gbc9ed3f84d_0_92"/>
          <p:cNvPicPr preferRelativeResize="0"/>
          <p:nvPr/>
        </p:nvPicPr>
        <p:blipFill rotWithShape="1">
          <a:blip r:embed="rId3">
            <a:alphaModFix/>
          </a:blip>
          <a:srcRect b="0" l="0" r="0" t="0"/>
          <a:stretch/>
        </p:blipFill>
        <p:spPr>
          <a:xfrm>
            <a:off x="7038304" y="5805152"/>
            <a:ext cx="2105695" cy="105284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gbc9ed3f84d_0_80"/>
          <p:cNvSpPr txBox="1"/>
          <p:nvPr>
            <p:ph type="ctrTitle"/>
          </p:nvPr>
        </p:nvSpPr>
        <p:spPr>
          <a:xfrm>
            <a:off x="364660" y="1134512"/>
            <a:ext cx="8399700" cy="666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en-GB">
                <a:solidFill>
                  <a:srgbClr val="FF3399"/>
                </a:solidFill>
              </a:rPr>
              <a:t>AGENDA</a:t>
            </a:r>
            <a:endParaRPr>
              <a:solidFill>
                <a:srgbClr val="FF3399"/>
              </a:solidFill>
            </a:endParaRPr>
          </a:p>
        </p:txBody>
      </p:sp>
      <p:sp>
        <p:nvSpPr>
          <p:cNvPr id="88" name="Google Shape;88;gbc9ed3f84d_0_80"/>
          <p:cNvSpPr txBox="1"/>
          <p:nvPr>
            <p:ph idx="1" type="body"/>
          </p:nvPr>
        </p:nvSpPr>
        <p:spPr>
          <a:xfrm>
            <a:off x="372160" y="1823390"/>
            <a:ext cx="8399700" cy="3211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360"/>
              </a:spcBef>
              <a:spcAft>
                <a:spcPts val="0"/>
              </a:spcAft>
              <a:buSzPts val="1800"/>
              <a:buNone/>
            </a:pPr>
            <a:r>
              <a:rPr b="1" lang="en-GB"/>
              <a:t>Welcome &amp; Housekeeping</a:t>
            </a:r>
            <a:endParaRPr b="1"/>
          </a:p>
          <a:p>
            <a:pPr indent="0" lvl="0" marL="0" rtl="0" algn="l">
              <a:lnSpc>
                <a:spcPct val="100000"/>
              </a:lnSpc>
              <a:spcBef>
                <a:spcPts val="360"/>
              </a:spcBef>
              <a:spcAft>
                <a:spcPts val="0"/>
              </a:spcAft>
              <a:buSzPts val="1800"/>
              <a:buNone/>
            </a:pPr>
            <a:r>
              <a:t/>
            </a:r>
            <a:endParaRPr b="1"/>
          </a:p>
          <a:p>
            <a:pPr indent="0" lvl="0" marL="0" rtl="0" algn="l">
              <a:lnSpc>
                <a:spcPct val="100000"/>
              </a:lnSpc>
              <a:spcBef>
                <a:spcPts val="360"/>
              </a:spcBef>
              <a:spcAft>
                <a:spcPts val="0"/>
              </a:spcAft>
              <a:buSzPts val="1800"/>
              <a:buNone/>
            </a:pPr>
            <a:r>
              <a:rPr b="1" lang="en-GB"/>
              <a:t>Careers Hubs</a:t>
            </a:r>
            <a:endParaRPr b="1"/>
          </a:p>
          <a:p>
            <a:pPr indent="0" lvl="0" marL="0" rtl="0" algn="l">
              <a:lnSpc>
                <a:spcPct val="100000"/>
              </a:lnSpc>
              <a:spcBef>
                <a:spcPts val="360"/>
              </a:spcBef>
              <a:spcAft>
                <a:spcPts val="0"/>
              </a:spcAft>
              <a:buSzPts val="1800"/>
              <a:buNone/>
            </a:pPr>
            <a:r>
              <a:t/>
            </a:r>
            <a:endParaRPr b="1"/>
          </a:p>
          <a:p>
            <a:pPr indent="0" lvl="0" marL="0" rtl="0" algn="l">
              <a:lnSpc>
                <a:spcPct val="100000"/>
              </a:lnSpc>
              <a:spcBef>
                <a:spcPts val="360"/>
              </a:spcBef>
              <a:spcAft>
                <a:spcPts val="0"/>
              </a:spcAft>
              <a:buSzPts val="1800"/>
              <a:buNone/>
            </a:pPr>
            <a:r>
              <a:rPr b="1" lang="en-GB"/>
              <a:t>Compass review &amp; Next academic year (2021/2022)</a:t>
            </a:r>
            <a:endParaRPr b="1"/>
          </a:p>
          <a:p>
            <a:pPr indent="0" lvl="0" marL="0" rtl="0" algn="l">
              <a:lnSpc>
                <a:spcPct val="100000"/>
              </a:lnSpc>
              <a:spcBef>
                <a:spcPts val="360"/>
              </a:spcBef>
              <a:spcAft>
                <a:spcPts val="0"/>
              </a:spcAft>
              <a:buSzPts val="1800"/>
              <a:buNone/>
            </a:pPr>
            <a:r>
              <a:t/>
            </a:r>
            <a:endParaRPr b="1"/>
          </a:p>
          <a:p>
            <a:pPr indent="0" lvl="0" marL="0" rtl="0" algn="l">
              <a:lnSpc>
                <a:spcPct val="100000"/>
              </a:lnSpc>
              <a:spcBef>
                <a:spcPts val="360"/>
              </a:spcBef>
              <a:spcAft>
                <a:spcPts val="0"/>
              </a:spcAft>
              <a:buSzPts val="1800"/>
              <a:buNone/>
            </a:pPr>
            <a:r>
              <a:rPr b="1" lang="en-GB"/>
              <a:t>Give an Hour (and other updates)</a:t>
            </a:r>
            <a:endParaRPr b="1"/>
          </a:p>
          <a:p>
            <a:pPr indent="0" lvl="0" marL="0" rtl="0" algn="l">
              <a:lnSpc>
                <a:spcPct val="100000"/>
              </a:lnSpc>
              <a:spcBef>
                <a:spcPts val="360"/>
              </a:spcBef>
              <a:spcAft>
                <a:spcPts val="0"/>
              </a:spcAft>
              <a:buSzPts val="1800"/>
              <a:buNone/>
            </a:pPr>
            <a:r>
              <a:t/>
            </a:r>
            <a:endParaRPr b="1"/>
          </a:p>
          <a:p>
            <a:pPr indent="0" lvl="0" marL="0" rtl="0" algn="l">
              <a:lnSpc>
                <a:spcPct val="100000"/>
              </a:lnSpc>
              <a:spcBef>
                <a:spcPts val="360"/>
              </a:spcBef>
              <a:spcAft>
                <a:spcPts val="0"/>
              </a:spcAft>
              <a:buSzPts val="1800"/>
              <a:buNone/>
            </a:pPr>
            <a:r>
              <a:rPr b="1" lang="en-GB"/>
              <a:t>Guest Speaker - Danielle Ferguson EA (The Money &amp; Marketing Manager)</a:t>
            </a:r>
            <a:endParaRPr b="1"/>
          </a:p>
          <a:p>
            <a:pPr indent="0" lvl="0" marL="0" rtl="0" algn="l">
              <a:lnSpc>
                <a:spcPct val="100000"/>
              </a:lnSpc>
              <a:spcBef>
                <a:spcPts val="360"/>
              </a:spcBef>
              <a:spcAft>
                <a:spcPts val="0"/>
              </a:spcAft>
              <a:buSzPts val="1800"/>
              <a:buNone/>
            </a:pPr>
            <a:r>
              <a:t/>
            </a:r>
            <a:endParaRPr b="1"/>
          </a:p>
          <a:p>
            <a:pPr indent="0" lvl="0" marL="0" rtl="0" algn="l">
              <a:lnSpc>
                <a:spcPct val="100000"/>
              </a:lnSpc>
              <a:spcBef>
                <a:spcPts val="360"/>
              </a:spcBef>
              <a:spcAft>
                <a:spcPts val="0"/>
              </a:spcAft>
              <a:buSzPts val="1800"/>
              <a:buNone/>
            </a:pPr>
            <a:r>
              <a:rPr b="1" lang="en-GB"/>
              <a:t>EA Discussion Forum</a:t>
            </a:r>
            <a:endParaRPr b="1"/>
          </a:p>
          <a:p>
            <a:pPr indent="0" lvl="0" marL="0" rtl="0" algn="l">
              <a:lnSpc>
                <a:spcPct val="100000"/>
              </a:lnSpc>
              <a:spcBef>
                <a:spcPts val="360"/>
              </a:spcBef>
              <a:spcAft>
                <a:spcPts val="0"/>
              </a:spcAft>
              <a:buSzPts val="1800"/>
              <a:buNone/>
            </a:pPr>
            <a:r>
              <a:t/>
            </a:r>
            <a:endParaRPr/>
          </a:p>
          <a:p>
            <a:pPr indent="0" lvl="0" marL="0" rtl="0" algn="l">
              <a:lnSpc>
                <a:spcPct val="100000"/>
              </a:lnSpc>
              <a:spcBef>
                <a:spcPts val="360"/>
              </a:spcBef>
              <a:spcAft>
                <a:spcPts val="0"/>
              </a:spcAft>
              <a:buSzPts val="1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descr="A picture containing clock&#10;&#10;Description automatically generated" id="93" name="Google Shape;93;p2"/>
          <p:cNvPicPr preferRelativeResize="0"/>
          <p:nvPr/>
        </p:nvPicPr>
        <p:blipFill rotWithShape="1">
          <a:blip r:embed="rId3">
            <a:alphaModFix/>
          </a:blip>
          <a:srcRect b="0" l="0" r="0" t="0"/>
          <a:stretch/>
        </p:blipFill>
        <p:spPr>
          <a:xfrm>
            <a:off x="175149" y="58824"/>
            <a:ext cx="2180974" cy="960350"/>
          </a:xfrm>
          <a:prstGeom prst="rect">
            <a:avLst/>
          </a:prstGeom>
          <a:noFill/>
          <a:ln>
            <a:noFill/>
          </a:ln>
        </p:spPr>
      </p:pic>
      <p:sp>
        <p:nvSpPr>
          <p:cNvPr id="94" name="Google Shape;94;p2"/>
          <p:cNvSpPr txBox="1"/>
          <p:nvPr/>
        </p:nvSpPr>
        <p:spPr>
          <a:xfrm>
            <a:off x="359325" y="1549375"/>
            <a:ext cx="4323600" cy="4160100"/>
          </a:xfrm>
          <a:prstGeom prst="rect">
            <a:avLst/>
          </a:prstGeom>
          <a:noFill/>
          <a:ln>
            <a:noFill/>
          </a:ln>
        </p:spPr>
        <p:txBody>
          <a:bodyPr anchorCtr="0" anchor="t" bIns="91425" lIns="91425" spcFirstLastPara="1" rIns="91425" wrap="square" tIns="91425">
            <a:normAutofit/>
          </a:bodyPr>
          <a:lstStyle/>
          <a:p>
            <a:pPr indent="-317500" lvl="0" marL="45720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Four Careers Hubs, one per sub region</a:t>
            </a:r>
            <a:endParaRPr b="0" i="0" sz="14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Each Careers Hub to engage secondary schools, FE colleges, APs, and special schools</a:t>
            </a:r>
            <a:endParaRPr b="0" i="0" sz="14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Align Hub with borough, sub regional, London and national priorities</a:t>
            </a:r>
            <a:endParaRPr b="0" i="0" sz="14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Each hub have a focus on supporting SME’s to engage with schools and colleges</a:t>
            </a:r>
            <a:endParaRPr b="0" i="0" sz="14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Dedicated funding to support SMEs to deliver BM5 &amp; 6 activities</a:t>
            </a:r>
            <a:endParaRPr b="0" i="0" sz="14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Dedicated support for SMEs to work with YP with SEND</a:t>
            </a:r>
            <a:endParaRPr b="0" i="0" sz="1400" u="none" cap="none" strike="noStrike">
              <a:solidFill>
                <a:srgbClr val="000000"/>
              </a:solidFill>
              <a:latin typeface="Arial"/>
              <a:ea typeface="Arial"/>
              <a:cs typeface="Arial"/>
              <a:sym typeface="Arial"/>
            </a:endParaRPr>
          </a:p>
        </p:txBody>
      </p:sp>
      <p:pic>
        <p:nvPicPr>
          <p:cNvPr id="95" name="Google Shape;95;p2"/>
          <p:cNvPicPr preferRelativeResize="0"/>
          <p:nvPr/>
        </p:nvPicPr>
        <p:blipFill rotWithShape="1">
          <a:blip r:embed="rId4">
            <a:alphaModFix/>
          </a:blip>
          <a:srcRect b="0" l="0" r="0" t="0"/>
          <a:stretch/>
        </p:blipFill>
        <p:spPr>
          <a:xfrm>
            <a:off x="4683047" y="1549363"/>
            <a:ext cx="4247150" cy="3533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descr="A picture containing clock&#10;&#10;Description automatically generated" id="100" name="Google Shape;100;ge12f18c97e_0_4"/>
          <p:cNvPicPr preferRelativeResize="0"/>
          <p:nvPr/>
        </p:nvPicPr>
        <p:blipFill rotWithShape="1">
          <a:blip r:embed="rId3">
            <a:alphaModFix/>
          </a:blip>
          <a:srcRect b="0" l="0" r="0" t="0"/>
          <a:stretch/>
        </p:blipFill>
        <p:spPr>
          <a:xfrm>
            <a:off x="175149" y="58824"/>
            <a:ext cx="2180975" cy="960350"/>
          </a:xfrm>
          <a:prstGeom prst="rect">
            <a:avLst/>
          </a:prstGeom>
          <a:noFill/>
          <a:ln>
            <a:noFill/>
          </a:ln>
        </p:spPr>
      </p:pic>
      <p:sp>
        <p:nvSpPr>
          <p:cNvPr id="101" name="Google Shape;101;ge12f18c97e_0_4"/>
          <p:cNvSpPr txBox="1"/>
          <p:nvPr/>
        </p:nvSpPr>
        <p:spPr>
          <a:xfrm>
            <a:off x="364650" y="1916725"/>
            <a:ext cx="8343300" cy="3987300"/>
          </a:xfrm>
          <a:prstGeom prst="rect">
            <a:avLst/>
          </a:prstGeom>
          <a:noFill/>
          <a:ln>
            <a:noFill/>
          </a:ln>
        </p:spPr>
        <p:txBody>
          <a:bodyPr anchorCtr="0" anchor="t" bIns="91425" lIns="91425" spcFirstLastPara="1" rIns="91425" wrap="square" tIns="91425">
            <a:normAutofit fontScale="85000" lnSpcReduction="20000"/>
          </a:bodyPr>
          <a:lstStyle/>
          <a:p>
            <a:pPr indent="-320357" lvl="0" marL="457200" marR="0" rtl="0" algn="l">
              <a:lnSpc>
                <a:spcPct val="100000"/>
              </a:lnSpc>
              <a:spcBef>
                <a:spcPts val="0"/>
              </a:spcBef>
              <a:spcAft>
                <a:spcPts val="0"/>
              </a:spcAft>
              <a:buClr>
                <a:srgbClr val="000000"/>
              </a:buClr>
              <a:buSzPct val="100000"/>
              <a:buFont typeface="Arial"/>
              <a:buChar char="●"/>
            </a:pPr>
            <a:r>
              <a:rPr b="0" i="0" lang="en-GB" sz="1700" u="none" cap="none" strike="noStrike">
                <a:solidFill>
                  <a:srgbClr val="000000"/>
                </a:solidFill>
                <a:latin typeface="Arial"/>
                <a:ea typeface="Arial"/>
                <a:cs typeface="Arial"/>
                <a:sym typeface="Arial"/>
              </a:rPr>
              <a:t>Enhanced delivery model of the current London Enterprise Adviser Network</a:t>
            </a:r>
            <a:endParaRPr b="0" i="0" sz="17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ct val="100000"/>
              <a:buFont typeface="Arial"/>
              <a:buNone/>
            </a:pPr>
            <a:r>
              <a:t/>
            </a:r>
            <a:endParaRPr b="0" i="0" sz="1700" u="none" cap="none" strike="noStrike">
              <a:solidFill>
                <a:srgbClr val="000000"/>
              </a:solidFill>
              <a:latin typeface="Arial"/>
              <a:ea typeface="Arial"/>
              <a:cs typeface="Arial"/>
              <a:sym typeface="Arial"/>
            </a:endParaRPr>
          </a:p>
          <a:p>
            <a:pPr indent="-320357" lvl="0" marL="457200" marR="0" rtl="0" algn="l">
              <a:lnSpc>
                <a:spcPct val="100000"/>
              </a:lnSpc>
              <a:spcBef>
                <a:spcPts val="0"/>
              </a:spcBef>
              <a:spcAft>
                <a:spcPts val="0"/>
              </a:spcAft>
              <a:buClr>
                <a:srgbClr val="000000"/>
              </a:buClr>
              <a:buSzPct val="100000"/>
              <a:buFont typeface="Arial"/>
              <a:buChar char="●"/>
            </a:pPr>
            <a:r>
              <a:rPr b="0" i="0" lang="en-GB" sz="1700" u="none" cap="none" strike="noStrike">
                <a:solidFill>
                  <a:srgbClr val="000000"/>
                </a:solidFill>
                <a:latin typeface="Arial"/>
                <a:ea typeface="Arial"/>
                <a:cs typeface="Arial"/>
                <a:sym typeface="Arial"/>
              </a:rPr>
              <a:t>Strong local leadership and coordination of careers provision</a:t>
            </a:r>
            <a:endParaRPr b="0" i="0" sz="17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ct val="100000"/>
              <a:buFont typeface="Arial"/>
              <a:buNone/>
            </a:pPr>
            <a:r>
              <a:t/>
            </a:r>
            <a:endParaRPr b="0" i="0" sz="1700" u="none" cap="none" strike="noStrike">
              <a:solidFill>
                <a:srgbClr val="000000"/>
              </a:solidFill>
              <a:latin typeface="Arial"/>
              <a:ea typeface="Arial"/>
              <a:cs typeface="Arial"/>
              <a:sym typeface="Arial"/>
            </a:endParaRPr>
          </a:p>
          <a:p>
            <a:pPr indent="-320357" lvl="0" marL="457200" marR="0" rtl="0" algn="l">
              <a:lnSpc>
                <a:spcPct val="100000"/>
              </a:lnSpc>
              <a:spcBef>
                <a:spcPts val="0"/>
              </a:spcBef>
              <a:spcAft>
                <a:spcPts val="0"/>
              </a:spcAft>
              <a:buClr>
                <a:srgbClr val="000000"/>
              </a:buClr>
              <a:buSzPct val="100000"/>
              <a:buFont typeface="Arial"/>
              <a:buChar char="●"/>
            </a:pPr>
            <a:r>
              <a:rPr b="0" i="0" lang="en-GB" sz="1700" u="none" cap="none" strike="noStrike">
                <a:solidFill>
                  <a:srgbClr val="000000"/>
                </a:solidFill>
                <a:latin typeface="Arial"/>
                <a:ea typeface="Arial"/>
                <a:cs typeface="Arial"/>
                <a:sym typeface="Arial"/>
              </a:rPr>
              <a:t>Enterprise Coordinators have more time dedicated to each school/college</a:t>
            </a:r>
            <a:endParaRPr b="0" i="0" sz="17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ct val="100000"/>
              <a:buFont typeface="Arial"/>
              <a:buNone/>
            </a:pPr>
            <a:r>
              <a:t/>
            </a:r>
            <a:endParaRPr b="0" i="0" sz="1700" u="none" cap="none" strike="noStrike">
              <a:solidFill>
                <a:srgbClr val="000000"/>
              </a:solidFill>
              <a:latin typeface="Arial"/>
              <a:ea typeface="Arial"/>
              <a:cs typeface="Arial"/>
              <a:sym typeface="Arial"/>
            </a:endParaRPr>
          </a:p>
          <a:p>
            <a:pPr indent="-320357" lvl="0" marL="457200" marR="0" rtl="0" algn="l">
              <a:lnSpc>
                <a:spcPct val="100000"/>
              </a:lnSpc>
              <a:spcBef>
                <a:spcPts val="0"/>
              </a:spcBef>
              <a:spcAft>
                <a:spcPts val="0"/>
              </a:spcAft>
              <a:buClr>
                <a:srgbClr val="000000"/>
              </a:buClr>
              <a:buSzPct val="100000"/>
              <a:buFont typeface="Arial"/>
              <a:buChar char="●"/>
            </a:pPr>
            <a:r>
              <a:rPr b="0" i="0" lang="en-GB" sz="1700" u="none" cap="none" strike="noStrike">
                <a:solidFill>
                  <a:srgbClr val="000000"/>
                </a:solidFill>
                <a:latin typeface="Arial"/>
                <a:ea typeface="Arial"/>
                <a:cs typeface="Arial"/>
                <a:sym typeface="Arial"/>
              </a:rPr>
              <a:t>Increased access to careers activities funded directly by the</a:t>
            </a:r>
            <a:endParaRPr b="0" i="0" sz="1700" u="none" cap="none" strike="noStrike">
              <a:solidFill>
                <a:srgbClr val="000000"/>
              </a:solidFill>
              <a:latin typeface="Arial"/>
              <a:ea typeface="Arial"/>
              <a:cs typeface="Arial"/>
              <a:sym typeface="Arial"/>
            </a:endParaRPr>
          </a:p>
          <a:p>
            <a:pPr indent="457200" lvl="0" marL="0" marR="0" rtl="0" algn="l">
              <a:lnSpc>
                <a:spcPct val="100000"/>
              </a:lnSpc>
              <a:spcBef>
                <a:spcPts val="0"/>
              </a:spcBef>
              <a:spcAft>
                <a:spcPts val="0"/>
              </a:spcAft>
              <a:buClr>
                <a:srgbClr val="000000"/>
              </a:buClr>
              <a:buSzPct val="100000"/>
              <a:buFont typeface="Arial"/>
              <a:buNone/>
            </a:pPr>
            <a:r>
              <a:rPr b="0" i="0" lang="en-GB" sz="1700" u="none" cap="none" strike="noStrike">
                <a:solidFill>
                  <a:srgbClr val="000000"/>
                </a:solidFill>
                <a:latin typeface="Arial"/>
                <a:ea typeface="Arial"/>
                <a:cs typeface="Arial"/>
                <a:sym typeface="Arial"/>
              </a:rPr>
              <a:t>Careers Hub</a:t>
            </a:r>
            <a:endParaRPr b="0" i="0" sz="1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ct val="100000"/>
              <a:buFont typeface="Arial"/>
              <a:buNone/>
            </a:pPr>
            <a:r>
              <a:t/>
            </a:r>
            <a:endParaRPr b="0" i="0" sz="1700" u="none" cap="none" strike="noStrike">
              <a:solidFill>
                <a:srgbClr val="000000"/>
              </a:solidFill>
              <a:latin typeface="Arial"/>
              <a:ea typeface="Arial"/>
              <a:cs typeface="Arial"/>
              <a:sym typeface="Arial"/>
            </a:endParaRPr>
          </a:p>
          <a:p>
            <a:pPr indent="-320357" lvl="0" marL="457200" marR="0" rtl="0" algn="l">
              <a:lnSpc>
                <a:spcPct val="100000"/>
              </a:lnSpc>
              <a:spcBef>
                <a:spcPts val="0"/>
              </a:spcBef>
              <a:spcAft>
                <a:spcPts val="0"/>
              </a:spcAft>
              <a:buClr>
                <a:srgbClr val="000000"/>
              </a:buClr>
              <a:buSzPct val="100000"/>
              <a:buFont typeface="Arial"/>
              <a:buChar char="●"/>
            </a:pPr>
            <a:r>
              <a:rPr b="0" i="0" lang="en-GB" sz="1700" u="none" cap="none" strike="noStrike">
                <a:solidFill>
                  <a:srgbClr val="000000"/>
                </a:solidFill>
                <a:latin typeface="Arial"/>
                <a:ea typeface="Arial"/>
                <a:cs typeface="Arial"/>
                <a:sym typeface="Arial"/>
              </a:rPr>
              <a:t>Opportunities to test and trial new projects before they are rolled out across the country. Examples include funding for transitions projects and early access to digital platforms</a:t>
            </a:r>
            <a:endParaRPr b="0" i="0" sz="17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ct val="100000"/>
              <a:buFont typeface="Arial"/>
              <a:buNone/>
            </a:pPr>
            <a:r>
              <a:t/>
            </a:r>
            <a:endParaRPr b="0" i="0" sz="1700" u="none" cap="none" strike="noStrike">
              <a:solidFill>
                <a:srgbClr val="000000"/>
              </a:solidFill>
              <a:latin typeface="Arial"/>
              <a:ea typeface="Arial"/>
              <a:cs typeface="Arial"/>
              <a:sym typeface="Arial"/>
            </a:endParaRPr>
          </a:p>
          <a:p>
            <a:pPr indent="-320357" lvl="0" marL="457200" marR="0" rtl="0" algn="l">
              <a:lnSpc>
                <a:spcPct val="100000"/>
              </a:lnSpc>
              <a:spcBef>
                <a:spcPts val="0"/>
              </a:spcBef>
              <a:spcAft>
                <a:spcPts val="0"/>
              </a:spcAft>
              <a:buClr>
                <a:srgbClr val="000000"/>
              </a:buClr>
              <a:buSzPct val="100000"/>
              <a:buFont typeface="Arial"/>
              <a:buChar char="●"/>
            </a:pPr>
            <a:r>
              <a:rPr b="0" i="0" lang="en-GB" sz="1700" u="none" cap="none" strike="noStrike">
                <a:solidFill>
                  <a:srgbClr val="000000"/>
                </a:solidFill>
                <a:latin typeface="Arial"/>
                <a:ea typeface="Arial"/>
                <a:cs typeface="Arial"/>
                <a:sym typeface="Arial"/>
              </a:rPr>
              <a:t>Cornerstone employers committed to supporting schools and</a:t>
            </a:r>
            <a:endParaRPr b="0" i="0" sz="1700" u="none" cap="none" strike="noStrike">
              <a:solidFill>
                <a:srgbClr val="000000"/>
              </a:solidFill>
              <a:latin typeface="Arial"/>
              <a:ea typeface="Arial"/>
              <a:cs typeface="Arial"/>
              <a:sym typeface="Arial"/>
            </a:endParaRPr>
          </a:p>
          <a:p>
            <a:pPr indent="457200" lvl="0" marL="0" marR="0" rtl="0" algn="l">
              <a:lnSpc>
                <a:spcPct val="100000"/>
              </a:lnSpc>
              <a:spcBef>
                <a:spcPts val="0"/>
              </a:spcBef>
              <a:spcAft>
                <a:spcPts val="0"/>
              </a:spcAft>
              <a:buClr>
                <a:srgbClr val="000000"/>
              </a:buClr>
              <a:buSzPct val="100000"/>
              <a:buFont typeface="Arial"/>
              <a:buNone/>
            </a:pPr>
            <a:r>
              <a:rPr b="0" i="0" lang="en-GB" sz="1700" u="none" cap="none" strike="noStrike">
                <a:solidFill>
                  <a:srgbClr val="000000"/>
                </a:solidFill>
                <a:latin typeface="Arial"/>
                <a:ea typeface="Arial"/>
                <a:cs typeface="Arial"/>
                <a:sym typeface="Arial"/>
              </a:rPr>
              <a:t>colleges in the Careers Hub</a:t>
            </a:r>
            <a:endParaRPr b="0" i="0" sz="1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ct val="100000"/>
              <a:buFont typeface="Arial"/>
              <a:buNone/>
            </a:pPr>
            <a:r>
              <a:t/>
            </a:r>
            <a:endParaRPr b="0" i="0" sz="1700" u="none" cap="none" strike="noStrike">
              <a:solidFill>
                <a:srgbClr val="000000"/>
              </a:solidFill>
              <a:latin typeface="Arial"/>
              <a:ea typeface="Arial"/>
              <a:cs typeface="Arial"/>
              <a:sym typeface="Arial"/>
            </a:endParaRPr>
          </a:p>
          <a:p>
            <a:pPr indent="-320357" lvl="0" marL="457200" marR="0" rtl="0" algn="l">
              <a:lnSpc>
                <a:spcPct val="100000"/>
              </a:lnSpc>
              <a:spcBef>
                <a:spcPts val="0"/>
              </a:spcBef>
              <a:spcAft>
                <a:spcPts val="0"/>
              </a:spcAft>
              <a:buClr>
                <a:srgbClr val="000000"/>
              </a:buClr>
              <a:buSzPct val="100000"/>
              <a:buFont typeface="Arial"/>
              <a:buChar char="●"/>
            </a:pPr>
            <a:r>
              <a:rPr b="0" i="0" lang="en-GB" sz="1700" u="none" cap="none" strike="noStrike">
                <a:solidFill>
                  <a:srgbClr val="000000"/>
                </a:solidFill>
                <a:latin typeface="Arial"/>
                <a:ea typeface="Arial"/>
                <a:cs typeface="Arial"/>
                <a:sym typeface="Arial"/>
              </a:rPr>
              <a:t>In London we will have four geographical Careers Hubs</a:t>
            </a:r>
            <a:endParaRPr b="0" i="0" sz="17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ct val="100000"/>
              <a:buFont typeface="Arial"/>
              <a:buNone/>
            </a:pPr>
            <a:r>
              <a:t/>
            </a:r>
            <a:endParaRPr b="0" i="0" sz="1700" u="none" cap="none" strike="noStrike">
              <a:solidFill>
                <a:srgbClr val="000000"/>
              </a:solidFill>
              <a:latin typeface="Arial"/>
              <a:ea typeface="Arial"/>
              <a:cs typeface="Arial"/>
              <a:sym typeface="Arial"/>
            </a:endParaRPr>
          </a:p>
          <a:p>
            <a:pPr indent="-355436" lvl="0" marL="457200" marR="0" rtl="0" algn="l">
              <a:lnSpc>
                <a:spcPct val="115000"/>
              </a:lnSpc>
              <a:spcBef>
                <a:spcPts val="1200"/>
              </a:spcBef>
              <a:spcAft>
                <a:spcPts val="0"/>
              </a:spcAft>
              <a:buClr>
                <a:srgbClr val="000000"/>
              </a:buClr>
              <a:buSzPct val="134312"/>
              <a:buFont typeface="Arial"/>
              <a:buChar char="●"/>
            </a:pPr>
            <a:r>
              <a:rPr b="0" i="0" lang="en-GB" sz="1748" u="none" cap="none" strike="noStrike">
                <a:solidFill>
                  <a:srgbClr val="FFFFFF"/>
                </a:solidFill>
                <a:highlight>
                  <a:srgbClr val="323348"/>
                </a:highlight>
                <a:latin typeface="Arial"/>
                <a:ea typeface="Arial"/>
                <a:cs typeface="Arial"/>
                <a:sym typeface="Arial"/>
              </a:rPr>
              <a:t>Career Hubs : You can watch the recordings of the sessions </a:t>
            </a:r>
            <a:r>
              <a:rPr b="0" i="0" lang="en-GB" sz="1748" u="sng" cap="none" strike="noStrike">
                <a:solidFill>
                  <a:srgbClr val="9EA2FF"/>
                </a:solidFill>
                <a:highlight>
                  <a:srgbClr val="323348"/>
                </a:highlight>
                <a:latin typeface="Arial"/>
                <a:ea typeface="Arial"/>
                <a:cs typeface="Arial"/>
                <a:sym typeface="Arial"/>
                <a:hlinkClick r:id="rId4">
                  <a:extLst>
                    <a:ext uri="{A12FA001-AC4F-418D-AE19-62706E023703}">
                      <ahyp:hlinkClr val="tx"/>
                    </a:ext>
                  </a:extLst>
                </a:hlinkClick>
              </a:rPr>
              <a:t>using this link</a:t>
            </a:r>
            <a:r>
              <a:rPr b="0" i="0" lang="en-GB" sz="1748" u="none" cap="none" strike="noStrike">
                <a:solidFill>
                  <a:srgbClr val="FFFFFF"/>
                </a:solidFill>
                <a:highlight>
                  <a:srgbClr val="323348"/>
                </a:highlight>
                <a:latin typeface="Arial"/>
                <a:ea typeface="Arial"/>
                <a:cs typeface="Arial"/>
                <a:sym typeface="Arial"/>
              </a:rPr>
              <a:t>.</a:t>
            </a:r>
            <a:endParaRPr b="0" i="0" sz="1748" u="none" cap="none" strike="noStrike">
              <a:solidFill>
                <a:srgbClr val="FFFFFF"/>
              </a:solidFill>
              <a:highlight>
                <a:srgbClr val="323348"/>
              </a:highlight>
              <a:latin typeface="Arial"/>
              <a:ea typeface="Arial"/>
              <a:cs typeface="Arial"/>
              <a:sym typeface="Arial"/>
            </a:endParaRPr>
          </a:p>
          <a:p>
            <a:pPr indent="0" lvl="0" marL="457200" marR="0" rtl="0" algn="l">
              <a:lnSpc>
                <a:spcPct val="100000"/>
              </a:lnSpc>
              <a:spcBef>
                <a:spcPts val="1200"/>
              </a:spcBef>
              <a:spcAft>
                <a:spcPts val="0"/>
              </a:spcAft>
              <a:buClr>
                <a:srgbClr val="000000"/>
              </a:buClr>
              <a:buSzPct val="100000"/>
              <a:buFont typeface="Arial"/>
              <a:buNone/>
            </a:pPr>
            <a:r>
              <a:t/>
            </a:r>
            <a:endParaRPr b="0" i="0" sz="1700" u="none" cap="none" strike="noStrike">
              <a:solidFill>
                <a:srgbClr val="000000"/>
              </a:solidFill>
              <a:latin typeface="Arial"/>
              <a:ea typeface="Arial"/>
              <a:cs typeface="Arial"/>
              <a:sym typeface="Arial"/>
            </a:endParaRPr>
          </a:p>
        </p:txBody>
      </p:sp>
      <p:sp>
        <p:nvSpPr>
          <p:cNvPr id="102" name="Google Shape;102;ge12f18c97e_0_4"/>
          <p:cNvSpPr txBox="1"/>
          <p:nvPr>
            <p:ph type="ctrTitle"/>
          </p:nvPr>
        </p:nvSpPr>
        <p:spPr>
          <a:xfrm>
            <a:off x="364660" y="1134512"/>
            <a:ext cx="8399700" cy="666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en-GB">
                <a:solidFill>
                  <a:srgbClr val="FF3399"/>
                </a:solidFill>
              </a:rPr>
              <a:t>A Careers Hub provides…</a:t>
            </a:r>
            <a:endParaRPr>
              <a:solidFill>
                <a:srgbClr val="FF339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descr="A picture containing clock&#10;&#10;Description automatically generated" id="107" name="Google Shape;107;ge12f18c97e_0_10"/>
          <p:cNvPicPr preferRelativeResize="0"/>
          <p:nvPr/>
        </p:nvPicPr>
        <p:blipFill rotWithShape="1">
          <a:blip r:embed="rId3">
            <a:alphaModFix/>
          </a:blip>
          <a:srcRect b="0" l="0" r="0" t="0"/>
          <a:stretch/>
        </p:blipFill>
        <p:spPr>
          <a:xfrm>
            <a:off x="175149" y="58824"/>
            <a:ext cx="2180975" cy="960350"/>
          </a:xfrm>
          <a:prstGeom prst="rect">
            <a:avLst/>
          </a:prstGeom>
          <a:noFill/>
          <a:ln>
            <a:noFill/>
          </a:ln>
        </p:spPr>
      </p:pic>
      <p:sp>
        <p:nvSpPr>
          <p:cNvPr id="108" name="Google Shape;108;ge12f18c97e_0_10"/>
          <p:cNvSpPr txBox="1"/>
          <p:nvPr>
            <p:ph type="ctrTitle"/>
          </p:nvPr>
        </p:nvSpPr>
        <p:spPr>
          <a:xfrm>
            <a:off x="364660" y="1134512"/>
            <a:ext cx="8399700" cy="666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en-GB">
                <a:solidFill>
                  <a:srgbClr val="FF3399"/>
                </a:solidFill>
              </a:rPr>
              <a:t>Benefits for Schools/Colleges</a:t>
            </a:r>
            <a:endParaRPr>
              <a:solidFill>
                <a:srgbClr val="FF3399"/>
              </a:solidFill>
            </a:endParaRPr>
          </a:p>
        </p:txBody>
      </p:sp>
      <p:sp>
        <p:nvSpPr>
          <p:cNvPr id="109" name="Google Shape;109;ge12f18c97e_0_10"/>
          <p:cNvSpPr txBox="1"/>
          <p:nvPr/>
        </p:nvSpPr>
        <p:spPr>
          <a:xfrm>
            <a:off x="364650" y="1916725"/>
            <a:ext cx="8117400" cy="25551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More people allows for dedicated support</a:t>
            </a:r>
            <a:endParaRPr b="0" i="0" sz="14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Strong local leadership from a Strategic Hub lead</a:t>
            </a:r>
            <a:endParaRPr b="0" i="0" sz="14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Better links to businesses and Cornerstone Employers</a:t>
            </a:r>
            <a:endParaRPr b="0" i="0" sz="14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Access to national resources, funding and pilots</a:t>
            </a:r>
            <a:endParaRPr b="0" i="0" sz="14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Access to delivery of careers activities and work insight days</a:t>
            </a:r>
            <a:endParaRPr b="0" i="0" sz="14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An ability to shape and influence London and national careers policy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7"/>
          <p:cNvSpPr txBox="1"/>
          <p:nvPr>
            <p:ph type="ctrTitle"/>
          </p:nvPr>
        </p:nvSpPr>
        <p:spPr>
          <a:xfrm>
            <a:off x="281925" y="1245873"/>
            <a:ext cx="8399700" cy="456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chemeClr val="dk1"/>
              </a:buClr>
              <a:buSzPts val="1400"/>
              <a:buFont typeface="Arial"/>
              <a:buNone/>
            </a:pPr>
            <a:r>
              <a:rPr b="1" lang="en-GB">
                <a:solidFill>
                  <a:srgbClr val="FF3399"/>
                </a:solidFill>
              </a:rPr>
              <a:t>Compass Evaluations</a:t>
            </a:r>
            <a:endParaRPr/>
          </a:p>
        </p:txBody>
      </p:sp>
      <p:pic>
        <p:nvPicPr>
          <p:cNvPr descr="A picture containing clock&#10;&#10;Description automatically generated" id="115" name="Google Shape;115;p7"/>
          <p:cNvPicPr preferRelativeResize="0"/>
          <p:nvPr/>
        </p:nvPicPr>
        <p:blipFill rotWithShape="1">
          <a:blip r:embed="rId3">
            <a:alphaModFix/>
          </a:blip>
          <a:srcRect b="0" l="0" r="0" t="0"/>
          <a:stretch/>
        </p:blipFill>
        <p:spPr>
          <a:xfrm>
            <a:off x="6323049" y="311299"/>
            <a:ext cx="2180975" cy="960350"/>
          </a:xfrm>
          <a:prstGeom prst="rect">
            <a:avLst/>
          </a:prstGeom>
          <a:noFill/>
          <a:ln>
            <a:noFill/>
          </a:ln>
        </p:spPr>
      </p:pic>
      <p:sp>
        <p:nvSpPr>
          <p:cNvPr id="116" name="Google Shape;116;p7"/>
          <p:cNvSpPr txBox="1"/>
          <p:nvPr/>
        </p:nvSpPr>
        <p:spPr>
          <a:xfrm>
            <a:off x="402200" y="1701875"/>
            <a:ext cx="6607200" cy="4279200"/>
          </a:xfrm>
          <a:prstGeom prst="rect">
            <a:avLst/>
          </a:prstGeom>
          <a:noFill/>
          <a:ln>
            <a:noFill/>
          </a:ln>
        </p:spPr>
        <p:txBody>
          <a:bodyPr anchorCtr="0" anchor="t" bIns="91425" lIns="91425" spcFirstLastPara="1" rIns="91425" wrap="square" tIns="91425">
            <a:spAutoFit/>
          </a:bodyPr>
          <a:lstStyle/>
          <a:p>
            <a:pPr indent="-317500" lvl="0" marL="457200" rtl="0" algn="l">
              <a:lnSpc>
                <a:spcPct val="90000"/>
              </a:lnSpc>
              <a:spcBef>
                <a:spcPts val="1000"/>
              </a:spcBef>
              <a:spcAft>
                <a:spcPts val="0"/>
              </a:spcAft>
              <a:buClr>
                <a:schemeClr val="dk1"/>
              </a:buClr>
              <a:buSzPts val="1400"/>
              <a:buFont typeface="Calibri"/>
              <a:buChar char="●"/>
            </a:pPr>
            <a:r>
              <a:rPr lang="en-GB">
                <a:solidFill>
                  <a:schemeClr val="dk1"/>
                </a:solidFill>
                <a:latin typeface="Calibri"/>
                <a:ea typeface="Calibri"/>
                <a:cs typeface="Calibri"/>
                <a:sym typeface="Calibri"/>
              </a:rPr>
              <a:t>EC’s will be asking CL’s to update their Compass reporting tool before the end of term</a:t>
            </a:r>
            <a:endParaRPr>
              <a:solidFill>
                <a:schemeClr val="dk1"/>
              </a:solidFill>
              <a:latin typeface="Calibri"/>
              <a:ea typeface="Calibri"/>
              <a:cs typeface="Calibri"/>
              <a:sym typeface="Calibri"/>
            </a:endParaRPr>
          </a:p>
          <a:p>
            <a:pPr indent="-317500" lvl="0" marL="457200" rtl="0" algn="l">
              <a:lnSpc>
                <a:spcPct val="90000"/>
              </a:lnSpc>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Compass captures all activity that has taken place regarding a Schools career programme</a:t>
            </a:r>
            <a:endParaRPr>
              <a:solidFill>
                <a:schemeClr val="dk1"/>
              </a:solidFill>
              <a:latin typeface="Calibri"/>
              <a:ea typeface="Calibri"/>
              <a:cs typeface="Calibri"/>
              <a:sym typeface="Calibri"/>
            </a:endParaRPr>
          </a:p>
          <a:p>
            <a:pPr indent="-317500" lvl="0" marL="457200" rtl="0" algn="l">
              <a:lnSpc>
                <a:spcPct val="90000"/>
              </a:lnSpc>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Compass identifies performance against each Gatsby benchmark</a:t>
            </a:r>
            <a:endParaRPr>
              <a:solidFill>
                <a:schemeClr val="dk1"/>
              </a:solidFill>
              <a:latin typeface="Calibri"/>
              <a:ea typeface="Calibri"/>
              <a:cs typeface="Calibri"/>
              <a:sym typeface="Calibri"/>
            </a:endParaRPr>
          </a:p>
          <a:p>
            <a:pPr indent="-317500" lvl="0" marL="457200" rtl="0" algn="l">
              <a:lnSpc>
                <a:spcPct val="90000"/>
              </a:lnSpc>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Supporting information on national performance is also available and supports individual school attainment</a:t>
            </a:r>
            <a:endParaRPr>
              <a:solidFill>
                <a:schemeClr val="dk1"/>
              </a:solidFill>
              <a:latin typeface="Calibri"/>
              <a:ea typeface="Calibri"/>
              <a:cs typeface="Calibri"/>
              <a:sym typeface="Calibri"/>
            </a:endParaRPr>
          </a:p>
          <a:p>
            <a:pPr indent="-317500" lvl="0" marL="457200" rtl="0" algn="l">
              <a:lnSpc>
                <a:spcPct val="90000"/>
              </a:lnSpc>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Compass assists schools through identifying areas of strength and also areas to work on, like a swot analysis tool</a:t>
            </a:r>
            <a:endParaRPr>
              <a:solidFill>
                <a:schemeClr val="dk1"/>
              </a:solidFill>
              <a:latin typeface="Calibri"/>
              <a:ea typeface="Calibri"/>
              <a:cs typeface="Calibri"/>
              <a:sym typeface="Calibri"/>
            </a:endParaRPr>
          </a:p>
          <a:p>
            <a:pPr indent="-317500" lvl="0" marL="457200" rtl="0" algn="l">
              <a:lnSpc>
                <a:spcPct val="90000"/>
              </a:lnSpc>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Quick wins can be identified</a:t>
            </a:r>
            <a:endParaRPr>
              <a:solidFill>
                <a:schemeClr val="dk1"/>
              </a:solidFill>
              <a:latin typeface="Calibri"/>
              <a:ea typeface="Calibri"/>
              <a:cs typeface="Calibri"/>
              <a:sym typeface="Calibri"/>
            </a:endParaRPr>
          </a:p>
          <a:p>
            <a:pPr indent="-317500" lvl="0" marL="457200" rtl="0" algn="l">
              <a:lnSpc>
                <a:spcPct val="90000"/>
              </a:lnSpc>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Longer projects can be planned</a:t>
            </a:r>
            <a:endParaRPr>
              <a:solidFill>
                <a:schemeClr val="dk1"/>
              </a:solidFill>
              <a:latin typeface="Calibri"/>
              <a:ea typeface="Calibri"/>
              <a:cs typeface="Calibri"/>
              <a:sym typeface="Calibri"/>
            </a:endParaRPr>
          </a:p>
          <a:p>
            <a:pPr indent="-317500" lvl="0" marL="457200" rtl="0" algn="l">
              <a:lnSpc>
                <a:spcPct val="90000"/>
              </a:lnSpc>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Improvements and events can be directly linked and measured</a:t>
            </a:r>
            <a:endParaRPr>
              <a:solidFill>
                <a:schemeClr val="dk1"/>
              </a:solidFill>
              <a:latin typeface="Calibri"/>
              <a:ea typeface="Calibri"/>
              <a:cs typeface="Calibri"/>
              <a:sym typeface="Calibri"/>
            </a:endParaRPr>
          </a:p>
          <a:p>
            <a:pPr indent="-317500" lvl="0" marL="457200" rtl="0" algn="l">
              <a:lnSpc>
                <a:spcPct val="90000"/>
              </a:lnSpc>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EC’s &amp; EA’s may then support programme direction, method and delivery</a:t>
            </a:r>
            <a:endParaRPr>
              <a:solidFill>
                <a:schemeClr val="dk1"/>
              </a:solidFill>
              <a:latin typeface="Calibri"/>
              <a:ea typeface="Calibri"/>
              <a:cs typeface="Calibri"/>
              <a:sym typeface="Calibri"/>
            </a:endParaRPr>
          </a:p>
          <a:p>
            <a:pPr indent="-317500" lvl="0" marL="457200" rtl="0" algn="l">
              <a:lnSpc>
                <a:spcPct val="90000"/>
              </a:lnSpc>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Completed regularly (1 per term) completes a picture of attainment for the careers programme for all stakeholders: Governors, SLT, teachers, parents, students, Ofsted</a:t>
            </a:r>
            <a:endParaRPr>
              <a:solidFill>
                <a:schemeClr val="dk1"/>
              </a:solidFill>
              <a:latin typeface="Calibri"/>
              <a:ea typeface="Calibri"/>
              <a:cs typeface="Calibri"/>
              <a:sym typeface="Calibri"/>
            </a:endParaRPr>
          </a:p>
          <a:p>
            <a:pPr indent="-317500" lvl="0" marL="457200" rtl="0" algn="l">
              <a:lnSpc>
                <a:spcPct val="90000"/>
              </a:lnSpc>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Maintaining completion will give an excellent picture of progress before, during and through recovery from the pandemic and into the future</a:t>
            </a:r>
            <a:endParaRPr>
              <a:solidFill>
                <a:schemeClr val="dk1"/>
              </a:solidFill>
              <a:latin typeface="Calibri"/>
              <a:ea typeface="Calibri"/>
              <a:cs typeface="Calibri"/>
              <a:sym typeface="Calibri"/>
            </a:endParaRPr>
          </a:p>
          <a:p>
            <a:pPr indent="-317500" lvl="0" marL="457200" rtl="0" algn="l">
              <a:lnSpc>
                <a:spcPct val="90000"/>
              </a:lnSpc>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Please support by reminding gently and questioning supportively</a:t>
            </a:r>
            <a:endParaRPr>
              <a:solidFill>
                <a:schemeClr val="dk1"/>
              </a:solidFill>
              <a:latin typeface="Calibri"/>
              <a:ea typeface="Calibri"/>
              <a:cs typeface="Calibri"/>
              <a:sym typeface="Calibri"/>
            </a:endParaRPr>
          </a:p>
        </p:txBody>
      </p:sp>
      <p:sp>
        <p:nvSpPr>
          <p:cNvPr id="117" name="Google Shape;117;p7"/>
          <p:cNvSpPr txBox="1"/>
          <p:nvPr/>
        </p:nvSpPr>
        <p:spPr>
          <a:xfrm>
            <a:off x="6832775" y="2823425"/>
            <a:ext cx="2037000" cy="1745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lang="en-GB" sz="1600">
                <a:solidFill>
                  <a:srgbClr val="FFFFFF"/>
                </a:solidFill>
                <a:latin typeface="Calibri"/>
                <a:ea typeface="Calibri"/>
                <a:cs typeface="Calibri"/>
                <a:sym typeface="Calibri"/>
              </a:rPr>
              <a:t>Links to Resources:</a:t>
            </a:r>
            <a:endParaRPr sz="1600">
              <a:solidFill>
                <a:srgbClr val="FFFFFF"/>
              </a:solidFill>
              <a:latin typeface="Calibri"/>
              <a:ea typeface="Calibri"/>
              <a:cs typeface="Calibri"/>
              <a:sym typeface="Calibri"/>
            </a:endParaRPr>
          </a:p>
          <a:p>
            <a:pPr indent="0" lvl="0" marL="0" rtl="0" algn="ctr">
              <a:lnSpc>
                <a:spcPct val="115000"/>
              </a:lnSpc>
              <a:spcBef>
                <a:spcPts val="0"/>
              </a:spcBef>
              <a:spcAft>
                <a:spcPts val="0"/>
              </a:spcAft>
              <a:buNone/>
            </a:pPr>
            <a:r>
              <a:rPr b="1" lang="en-GB" sz="1200">
                <a:solidFill>
                  <a:srgbClr val="666666"/>
                </a:solidFill>
              </a:rPr>
              <a:t>EA Useful Links to Resources</a:t>
            </a:r>
            <a:endParaRPr b="1" sz="1200">
              <a:solidFill>
                <a:srgbClr val="666666"/>
              </a:solidFill>
            </a:endParaRPr>
          </a:p>
          <a:p>
            <a:pPr indent="-304800" lvl="0" marL="457200" rtl="0" algn="l">
              <a:lnSpc>
                <a:spcPct val="115000"/>
              </a:lnSpc>
              <a:spcBef>
                <a:spcPts val="0"/>
              </a:spcBef>
              <a:spcAft>
                <a:spcPts val="0"/>
              </a:spcAft>
              <a:buSzPts val="1200"/>
              <a:buFont typeface="Calibri"/>
              <a:buChar char="★"/>
            </a:pPr>
            <a:r>
              <a:rPr b="1" lang="en-GB" sz="1200" u="sng">
                <a:solidFill>
                  <a:schemeClr val="hlink"/>
                </a:solidFill>
                <a:latin typeface="Calibri"/>
                <a:ea typeface="Calibri"/>
                <a:cs typeface="Calibri"/>
                <a:sym typeface="Calibri"/>
                <a:hlinkClick r:id="rId4"/>
              </a:rPr>
              <a:t>CEC / EA Resources</a:t>
            </a:r>
            <a:endParaRPr b="1" sz="1200" u="sng">
              <a:solidFill>
                <a:schemeClr val="hlink"/>
              </a:solidFill>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b="1" lang="en-GB" sz="1200" u="sng">
                <a:solidFill>
                  <a:schemeClr val="hlink"/>
                </a:solidFill>
                <a:latin typeface="Calibri"/>
                <a:ea typeface="Calibri"/>
                <a:cs typeface="Calibri"/>
                <a:sym typeface="Calibri"/>
                <a:hlinkClick r:id="rId5"/>
              </a:rPr>
              <a:t>PDF of Compass Questions</a:t>
            </a:r>
            <a:endParaRPr b="1" sz="1200" u="sng">
              <a:solidFill>
                <a:schemeClr val="hlink"/>
              </a:solidFill>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pic>
        <p:nvPicPr>
          <p:cNvPr id="118" name="Google Shape;118;p7"/>
          <p:cNvPicPr preferRelativeResize="0"/>
          <p:nvPr/>
        </p:nvPicPr>
        <p:blipFill>
          <a:blip r:embed="rId6">
            <a:alphaModFix/>
          </a:blip>
          <a:stretch>
            <a:fillRect/>
          </a:stretch>
        </p:blipFill>
        <p:spPr>
          <a:xfrm>
            <a:off x="6688725" y="1399325"/>
            <a:ext cx="2180975" cy="1607250"/>
          </a:xfrm>
          <a:prstGeom prst="rect">
            <a:avLst/>
          </a:prstGeom>
          <a:noFill/>
          <a:ln>
            <a:noFill/>
          </a:ln>
        </p:spPr>
      </p:pic>
      <p:pic>
        <p:nvPicPr>
          <p:cNvPr id="119" name="Google Shape;119;p7"/>
          <p:cNvPicPr preferRelativeResize="0"/>
          <p:nvPr/>
        </p:nvPicPr>
        <p:blipFill>
          <a:blip r:embed="rId7">
            <a:alphaModFix/>
          </a:blip>
          <a:stretch>
            <a:fillRect/>
          </a:stretch>
        </p:blipFill>
        <p:spPr>
          <a:xfrm>
            <a:off x="6796625" y="4815725"/>
            <a:ext cx="2180975" cy="1841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e211bd22e0_2_0"/>
          <p:cNvSpPr txBox="1"/>
          <p:nvPr>
            <p:ph idx="1" type="body"/>
          </p:nvPr>
        </p:nvSpPr>
        <p:spPr>
          <a:xfrm>
            <a:off x="364660" y="2466617"/>
            <a:ext cx="8399700" cy="3211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360"/>
              </a:spcBef>
              <a:spcAft>
                <a:spcPts val="0"/>
              </a:spcAft>
              <a:buSzPts val="1800"/>
              <a:buNone/>
            </a:pPr>
            <a:r>
              <a:t/>
            </a:r>
            <a:endParaRPr/>
          </a:p>
        </p:txBody>
      </p:sp>
      <p:sp>
        <p:nvSpPr>
          <p:cNvPr id="126" name="Google Shape;126;ge211bd22e0_2_0"/>
          <p:cNvSpPr txBox="1"/>
          <p:nvPr/>
        </p:nvSpPr>
        <p:spPr>
          <a:xfrm>
            <a:off x="182250" y="1475250"/>
            <a:ext cx="8764500" cy="4617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3F3F3F"/>
                </a:solidFill>
                <a:latin typeface="Arial"/>
                <a:ea typeface="Arial"/>
                <a:cs typeface="Arial"/>
                <a:sym typeface="Arial"/>
              </a:rPr>
              <a:t> </a:t>
            </a:r>
            <a:endParaRPr b="0" i="0" sz="1800" u="none" cap="none" strike="noStrike">
              <a:solidFill>
                <a:srgbClr val="3F3F3F"/>
              </a:solidFill>
              <a:latin typeface="Arial"/>
              <a:ea typeface="Arial"/>
              <a:cs typeface="Arial"/>
              <a:sym typeface="Arial"/>
            </a:endParaRPr>
          </a:p>
          <a:p>
            <a:pPr indent="0" lvl="0" marL="0" marR="0" rtl="0" algn="l">
              <a:lnSpc>
                <a:spcPct val="100000"/>
              </a:lnSpc>
              <a:spcBef>
                <a:spcPts val="360"/>
              </a:spcBef>
              <a:spcAft>
                <a:spcPts val="0"/>
              </a:spcAft>
              <a:buClr>
                <a:srgbClr val="000000"/>
              </a:buClr>
              <a:buSzPts val="1800"/>
              <a:buFont typeface="Arial"/>
              <a:buNone/>
            </a:pPr>
            <a:r>
              <a:rPr b="0" i="0" lang="en-GB" sz="1800" u="none" cap="none" strike="noStrike">
                <a:solidFill>
                  <a:srgbClr val="3F3F3F"/>
                </a:solidFill>
                <a:latin typeface="Arial"/>
                <a:ea typeface="Arial"/>
                <a:cs typeface="Arial"/>
                <a:sym typeface="Arial"/>
              </a:rPr>
              <a:t>CEC </a:t>
            </a:r>
            <a:r>
              <a:rPr b="1" i="0" lang="en-GB" sz="1800" u="none" cap="none" strike="noStrike">
                <a:solidFill>
                  <a:srgbClr val="3F3F3F"/>
                </a:solidFill>
                <a:latin typeface="Arial"/>
                <a:ea typeface="Arial"/>
                <a:cs typeface="Arial"/>
                <a:sym typeface="Arial"/>
              </a:rPr>
              <a:t>Gatsby Benchmark toolkits</a:t>
            </a:r>
            <a:r>
              <a:rPr b="0" i="0" lang="en-GB" sz="1800" u="none" cap="none" strike="noStrike">
                <a:solidFill>
                  <a:srgbClr val="3F3F3F"/>
                </a:solidFill>
                <a:latin typeface="Arial"/>
                <a:ea typeface="Arial"/>
                <a:cs typeface="Arial"/>
                <a:sym typeface="Arial"/>
              </a:rPr>
              <a:t> for </a:t>
            </a:r>
            <a:r>
              <a:rPr b="0" i="0" lang="en-GB" sz="1800" u="sng" cap="none" strike="noStrike">
                <a:solidFill>
                  <a:schemeClr val="hlink"/>
                </a:solidFill>
                <a:latin typeface="Arial"/>
                <a:ea typeface="Arial"/>
                <a:cs typeface="Arial"/>
                <a:sym typeface="Arial"/>
                <a:hlinkClick r:id="rId3"/>
              </a:rPr>
              <a:t>schools</a:t>
            </a:r>
            <a:r>
              <a:rPr b="0" i="0" lang="en-GB" sz="1800" u="none" cap="none" strike="noStrike">
                <a:solidFill>
                  <a:srgbClr val="3F3F3F"/>
                </a:solidFill>
                <a:latin typeface="Arial"/>
                <a:ea typeface="Arial"/>
                <a:cs typeface="Arial"/>
                <a:sym typeface="Arial"/>
              </a:rPr>
              <a:t>, </a:t>
            </a:r>
            <a:r>
              <a:rPr b="0" i="0" lang="en-GB" sz="1800" u="sng" cap="none" strike="noStrike">
                <a:solidFill>
                  <a:schemeClr val="hlink"/>
                </a:solidFill>
                <a:latin typeface="Arial"/>
                <a:ea typeface="Arial"/>
                <a:cs typeface="Arial"/>
                <a:sym typeface="Arial"/>
                <a:hlinkClick r:id="rId4"/>
              </a:rPr>
              <a:t>colleges</a:t>
            </a:r>
            <a:r>
              <a:rPr b="0" i="0" lang="en-GB" sz="1800" u="sng" cap="none" strike="noStrike">
                <a:solidFill>
                  <a:srgbClr val="3F3F3F"/>
                </a:solidFill>
                <a:latin typeface="Arial"/>
                <a:ea typeface="Arial"/>
                <a:cs typeface="Arial"/>
                <a:sym typeface="Arial"/>
              </a:rPr>
              <a:t> </a:t>
            </a:r>
            <a:r>
              <a:rPr b="0" i="0" lang="en-GB" sz="1800" u="none" cap="none" strike="noStrike">
                <a:solidFill>
                  <a:srgbClr val="3F3F3F"/>
                </a:solidFill>
                <a:latin typeface="Arial"/>
                <a:ea typeface="Arial"/>
                <a:cs typeface="Arial"/>
                <a:sym typeface="Arial"/>
              </a:rPr>
              <a:t>and the new </a:t>
            </a:r>
            <a:r>
              <a:rPr b="0" i="0" lang="en-GB" sz="1800" u="sng" cap="none" strike="noStrike">
                <a:solidFill>
                  <a:schemeClr val="hlink"/>
                </a:solidFill>
                <a:latin typeface="Arial"/>
                <a:ea typeface="Arial"/>
                <a:cs typeface="Arial"/>
                <a:sym typeface="Arial"/>
                <a:hlinkClick r:id="rId5"/>
              </a:rPr>
              <a:t>Careers in Context 2020: A Can Do Guide</a:t>
            </a:r>
            <a:r>
              <a:rPr b="0" i="0" lang="en-GB" sz="1800" u="sng" cap="none" strike="noStrike">
                <a:solidFill>
                  <a:srgbClr val="3F3F3F"/>
                </a:solidFill>
                <a:latin typeface="Arial"/>
                <a:ea typeface="Arial"/>
                <a:cs typeface="Arial"/>
                <a:sym typeface="Arial"/>
              </a:rPr>
              <a:t> </a:t>
            </a:r>
            <a:r>
              <a:rPr b="1" i="0" lang="en-GB" sz="1800" u="sng" cap="none" strike="noStrike">
                <a:solidFill>
                  <a:srgbClr val="3F3F3F"/>
                </a:solidFill>
                <a:latin typeface="Arial"/>
                <a:ea typeface="Arial"/>
                <a:cs typeface="Arial"/>
                <a:sym typeface="Arial"/>
              </a:rPr>
              <a:t>(</a:t>
            </a:r>
            <a:r>
              <a:rPr b="1" i="0" lang="en-GB" sz="1800" u="none" cap="none" strike="noStrike">
                <a:solidFill>
                  <a:srgbClr val="3F3F3F"/>
                </a:solidFill>
                <a:latin typeface="Arial"/>
                <a:ea typeface="Arial"/>
                <a:cs typeface="Arial"/>
                <a:sym typeface="Arial"/>
              </a:rPr>
              <a:t>what constitutes good careers guidance in the context of Covid-19)</a:t>
            </a:r>
            <a:endParaRPr b="0" i="0" sz="1800" u="none" cap="none" strike="noStrike">
              <a:solidFill>
                <a:srgbClr val="3F3F3F"/>
              </a:solidFill>
              <a:latin typeface="Arial"/>
              <a:ea typeface="Arial"/>
              <a:cs typeface="Arial"/>
              <a:sym typeface="Arial"/>
            </a:endParaRPr>
          </a:p>
          <a:p>
            <a:pPr indent="0" lvl="0" marL="0" marR="0" rtl="0" algn="l">
              <a:lnSpc>
                <a:spcPct val="100000"/>
              </a:lnSpc>
              <a:spcBef>
                <a:spcPts val="360"/>
              </a:spcBef>
              <a:spcAft>
                <a:spcPts val="0"/>
              </a:spcAft>
              <a:buClr>
                <a:srgbClr val="000000"/>
              </a:buClr>
              <a:buSzPts val="1800"/>
              <a:buFont typeface="Arial"/>
              <a:buNone/>
            </a:pPr>
            <a:r>
              <a:t/>
            </a:r>
            <a:endParaRPr b="0" i="0" sz="1800" u="none" cap="none" strike="noStrike">
              <a:solidFill>
                <a:srgbClr val="3F3F3F"/>
              </a:solidFill>
              <a:latin typeface="Arial"/>
              <a:ea typeface="Arial"/>
              <a:cs typeface="Arial"/>
              <a:sym typeface="Arial"/>
            </a:endParaRPr>
          </a:p>
          <a:p>
            <a:pPr indent="0" lvl="0" marL="0" marR="0" rtl="0" algn="l">
              <a:lnSpc>
                <a:spcPct val="100000"/>
              </a:lnSpc>
              <a:spcBef>
                <a:spcPts val="360"/>
              </a:spcBef>
              <a:spcAft>
                <a:spcPts val="0"/>
              </a:spcAft>
              <a:buClr>
                <a:srgbClr val="000000"/>
              </a:buClr>
              <a:buSzPts val="1800"/>
              <a:buFont typeface="Arial"/>
              <a:buNone/>
            </a:pPr>
            <a:r>
              <a:rPr b="0" i="0" lang="en-GB" sz="1800" u="sng" cap="none" strike="noStrike">
                <a:solidFill>
                  <a:schemeClr val="hlink"/>
                </a:solidFill>
                <a:latin typeface="Arial"/>
                <a:ea typeface="Arial"/>
                <a:cs typeface="Arial"/>
                <a:sym typeface="Arial"/>
                <a:hlinkClick r:id="rId6"/>
              </a:rPr>
              <a:t>https://www.careersandenterprise.co.uk/about-us/our-network/enterprise-adviser-resources</a:t>
            </a:r>
            <a:endParaRPr b="0" i="0" sz="1800" u="none" cap="none" strike="noStrike">
              <a:solidFill>
                <a:srgbClr val="3F3F3F"/>
              </a:solidFill>
              <a:latin typeface="Arial"/>
              <a:ea typeface="Arial"/>
              <a:cs typeface="Arial"/>
              <a:sym typeface="Arial"/>
            </a:endParaRPr>
          </a:p>
          <a:p>
            <a:pPr indent="0" lvl="0" marL="0" marR="0" rtl="0" algn="l">
              <a:lnSpc>
                <a:spcPct val="100000"/>
              </a:lnSpc>
              <a:spcBef>
                <a:spcPts val="360"/>
              </a:spcBef>
              <a:spcAft>
                <a:spcPts val="0"/>
              </a:spcAft>
              <a:buClr>
                <a:srgbClr val="000000"/>
              </a:buClr>
              <a:buSzPts val="1800"/>
              <a:buFont typeface="Arial"/>
              <a:buNone/>
            </a:pPr>
            <a:r>
              <a:rPr b="0" i="0" lang="en-GB" sz="1800" u="none" cap="none" strike="noStrike">
                <a:solidFill>
                  <a:srgbClr val="3F3F3F"/>
                </a:solidFill>
                <a:latin typeface="Arial"/>
                <a:ea typeface="Arial"/>
                <a:cs typeface="Arial"/>
                <a:sym typeface="Arial"/>
              </a:rPr>
              <a:t>(</a:t>
            </a:r>
            <a:r>
              <a:rPr b="1" i="0" lang="en-GB" sz="1800" u="none" cap="none" strike="noStrike">
                <a:solidFill>
                  <a:srgbClr val="3F3F3F"/>
                </a:solidFill>
                <a:latin typeface="Arial"/>
                <a:ea typeface="Arial"/>
                <a:cs typeface="Arial"/>
                <a:sym typeface="Arial"/>
              </a:rPr>
              <a:t>understanding of the EA role and improving careers provision in schools and colleges)</a:t>
            </a:r>
            <a:endParaRPr b="0" i="0" sz="1800" u="none" cap="none" strike="noStrike">
              <a:solidFill>
                <a:srgbClr val="3F3F3F"/>
              </a:solidFill>
              <a:latin typeface="Arial"/>
              <a:ea typeface="Arial"/>
              <a:cs typeface="Arial"/>
              <a:sym typeface="Arial"/>
            </a:endParaRPr>
          </a:p>
          <a:p>
            <a:pPr indent="0" lvl="0" marL="0" marR="0" rtl="0" algn="l">
              <a:lnSpc>
                <a:spcPct val="100000"/>
              </a:lnSpc>
              <a:spcBef>
                <a:spcPts val="360"/>
              </a:spcBef>
              <a:spcAft>
                <a:spcPts val="0"/>
              </a:spcAft>
              <a:buClr>
                <a:srgbClr val="000000"/>
              </a:buClr>
              <a:buSzPts val="1800"/>
              <a:buFont typeface="Arial"/>
              <a:buNone/>
            </a:pPr>
            <a:r>
              <a:t/>
            </a:r>
            <a:endParaRPr b="0" i="0" sz="1800" u="none" cap="none" strike="noStrike">
              <a:solidFill>
                <a:srgbClr val="3F3F3F"/>
              </a:solidFill>
              <a:latin typeface="Arial"/>
              <a:ea typeface="Arial"/>
              <a:cs typeface="Arial"/>
              <a:sym typeface="Arial"/>
            </a:endParaRPr>
          </a:p>
          <a:p>
            <a:pPr indent="0" lvl="0" marL="0" marR="0" rtl="0" algn="l">
              <a:lnSpc>
                <a:spcPct val="100000"/>
              </a:lnSpc>
              <a:spcBef>
                <a:spcPts val="360"/>
              </a:spcBef>
              <a:spcAft>
                <a:spcPts val="0"/>
              </a:spcAft>
              <a:buClr>
                <a:srgbClr val="000000"/>
              </a:buClr>
              <a:buSzPts val="1800"/>
              <a:buFont typeface="Arial"/>
              <a:buNone/>
            </a:pPr>
            <a:r>
              <a:rPr b="0" i="0" lang="en-GB" sz="1800" u="sng" cap="none" strike="noStrike">
                <a:solidFill>
                  <a:schemeClr val="hlink"/>
                </a:solidFill>
                <a:latin typeface="Arial"/>
                <a:ea typeface="Arial"/>
                <a:cs typeface="Arial"/>
                <a:sym typeface="Arial"/>
                <a:hlinkClick r:id="rId7"/>
              </a:rPr>
              <a:t>https://www.careersandenterprise.co.uk/schools-colleges/my-choices-transition-resources</a:t>
            </a:r>
            <a:r>
              <a:rPr b="0" i="0" lang="en-GB" sz="1800" u="none" cap="none" strike="noStrike">
                <a:solidFill>
                  <a:srgbClr val="3F3F3F"/>
                </a:solidFill>
                <a:latin typeface="Arial"/>
                <a:ea typeface="Arial"/>
                <a:cs typeface="Arial"/>
                <a:sym typeface="Arial"/>
              </a:rPr>
              <a:t> </a:t>
            </a:r>
            <a:r>
              <a:rPr b="1" i="0" lang="en-GB" sz="1800" u="none" cap="none" strike="noStrike">
                <a:solidFill>
                  <a:srgbClr val="3F3F3F"/>
                </a:solidFill>
                <a:latin typeface="Arial"/>
                <a:ea typeface="Arial"/>
                <a:cs typeface="Arial"/>
                <a:sym typeface="Arial"/>
              </a:rPr>
              <a:t>Resources to support CLs in helping young people as they prepare for their next stages Post 16. ‘on-demand’ virtual event where young people can hear directly from employers and apprenticeship providers about the opportunities available to them. This is available to access now. </a:t>
            </a:r>
            <a:endParaRPr b="0" i="0" sz="1400" u="none" cap="none" strike="noStrike">
              <a:solidFill>
                <a:srgbClr val="000000"/>
              </a:solidFill>
              <a:latin typeface="Arial"/>
              <a:ea typeface="Arial"/>
              <a:cs typeface="Arial"/>
              <a:sym typeface="Arial"/>
            </a:endParaRPr>
          </a:p>
        </p:txBody>
      </p:sp>
      <p:sp>
        <p:nvSpPr>
          <p:cNvPr id="127" name="Google Shape;127;ge211bd22e0_2_0"/>
          <p:cNvSpPr txBox="1"/>
          <p:nvPr/>
        </p:nvSpPr>
        <p:spPr>
          <a:xfrm>
            <a:off x="252525" y="1120200"/>
            <a:ext cx="30000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b="1" i="0" lang="en-GB" sz="2500" u="none" cap="none" strike="noStrike">
                <a:solidFill>
                  <a:srgbClr val="31859B"/>
                </a:solidFill>
                <a:latin typeface="Arial"/>
                <a:ea typeface="Arial"/>
                <a:cs typeface="Arial"/>
                <a:sym typeface="Arial"/>
              </a:rPr>
              <a:t>RESOURCES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e211bd22e0_2_11"/>
          <p:cNvSpPr txBox="1"/>
          <p:nvPr>
            <p:ph type="ctrTitle"/>
          </p:nvPr>
        </p:nvSpPr>
        <p:spPr>
          <a:xfrm>
            <a:off x="364660" y="1395412"/>
            <a:ext cx="8399700" cy="666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b="1" lang="en-GB">
                <a:solidFill>
                  <a:srgbClr val="31859B"/>
                </a:solidFill>
              </a:rPr>
              <a:t>EA Survey</a:t>
            </a:r>
            <a:endParaRPr/>
          </a:p>
        </p:txBody>
      </p:sp>
      <p:sp>
        <p:nvSpPr>
          <p:cNvPr id="134" name="Google Shape;134;ge211bd22e0_2_11"/>
          <p:cNvSpPr txBox="1"/>
          <p:nvPr>
            <p:ph idx="1" type="body"/>
          </p:nvPr>
        </p:nvSpPr>
        <p:spPr>
          <a:xfrm>
            <a:off x="364660" y="2466617"/>
            <a:ext cx="8399700" cy="3211200"/>
          </a:xfrm>
          <a:prstGeom prst="rect">
            <a:avLst/>
          </a:prstGeom>
          <a:noFill/>
          <a:ln>
            <a:noFill/>
          </a:ln>
        </p:spPr>
        <p:txBody>
          <a:bodyPr anchorCtr="0" anchor="t" bIns="0" lIns="0" spcFirstLastPara="1" rIns="0" wrap="square" tIns="0">
            <a:noAutofit/>
          </a:bodyPr>
          <a:lstStyle/>
          <a:p>
            <a:pPr indent="0" lvl="0" marL="457200" rtl="0" algn="l">
              <a:lnSpc>
                <a:spcPct val="115000"/>
              </a:lnSpc>
              <a:spcBef>
                <a:spcPts val="0"/>
              </a:spcBef>
              <a:spcAft>
                <a:spcPts val="0"/>
              </a:spcAft>
              <a:buSzPts val="1800"/>
              <a:buNone/>
            </a:pPr>
            <a:r>
              <a:rPr b="1" lang="en-GB" sz="1600">
                <a:solidFill>
                  <a:srgbClr val="FF0000"/>
                </a:solidFill>
              </a:rPr>
              <a:t>EA + CL LEAN End of Academic year survey</a:t>
            </a:r>
            <a:r>
              <a:rPr lang="en-GB" sz="1600">
                <a:solidFill>
                  <a:srgbClr val="FF0000"/>
                </a:solidFill>
              </a:rPr>
              <a:t>  -  Deadline for completions - End of term </a:t>
            </a:r>
            <a:endParaRPr sz="1600">
              <a:solidFill>
                <a:srgbClr val="FF0000"/>
              </a:solidFill>
            </a:endParaRPr>
          </a:p>
          <a:p>
            <a:pPr indent="0" lvl="0" marL="457200" rtl="0" algn="l">
              <a:lnSpc>
                <a:spcPct val="115000"/>
              </a:lnSpc>
              <a:spcBef>
                <a:spcPts val="1200"/>
              </a:spcBef>
              <a:spcAft>
                <a:spcPts val="0"/>
              </a:spcAft>
              <a:buClr>
                <a:schemeClr val="dk1"/>
              </a:buClr>
              <a:buSzPts val="1100"/>
              <a:buFont typeface="Arial"/>
              <a:buNone/>
            </a:pPr>
            <a:r>
              <a:rPr lang="en-GB" sz="1600">
                <a:solidFill>
                  <a:schemeClr val="dk1"/>
                </a:solidFill>
              </a:rPr>
              <a:t> We know that we have a lot of EA’s and CL’s that have really valued the support we’ve provided this year – this is our chance to capture evidence of it! The forms are for EA’s and CLs</a:t>
            </a:r>
            <a:endParaRPr sz="1600">
              <a:solidFill>
                <a:schemeClr val="dk1"/>
              </a:solidFill>
            </a:endParaRPr>
          </a:p>
          <a:p>
            <a:pPr indent="0" lvl="0" marL="457200" rtl="0" algn="l">
              <a:lnSpc>
                <a:spcPct val="115000"/>
              </a:lnSpc>
              <a:spcBef>
                <a:spcPts val="1200"/>
              </a:spcBef>
              <a:spcAft>
                <a:spcPts val="0"/>
              </a:spcAft>
              <a:buClr>
                <a:schemeClr val="dk1"/>
              </a:buClr>
              <a:buSzPts val="1100"/>
              <a:buFont typeface="Arial"/>
              <a:buNone/>
            </a:pPr>
            <a:r>
              <a:rPr lang="en-GB" sz="1600">
                <a:solidFill>
                  <a:schemeClr val="dk1"/>
                </a:solidFill>
              </a:rPr>
              <a:t>EA Survey shareable link:</a:t>
            </a:r>
            <a:r>
              <a:rPr lang="en-GB" sz="1600">
                <a:solidFill>
                  <a:schemeClr val="dk1"/>
                </a:solidFill>
                <a:uFill>
                  <a:noFill/>
                </a:uFill>
                <a:hlinkClick r:id="rId3">
                  <a:extLst>
                    <a:ext uri="{A12FA001-AC4F-418D-AE19-62706E023703}">
                      <ahyp:hlinkClr val="tx"/>
                    </a:ext>
                  </a:extLst>
                </a:hlinkClick>
              </a:rPr>
              <a:t> </a:t>
            </a:r>
            <a:r>
              <a:rPr lang="en-GB" sz="1600" u="sng">
                <a:solidFill>
                  <a:schemeClr val="hlink"/>
                </a:solidFill>
                <a:hlinkClick r:id="rId4"/>
              </a:rPr>
              <a:t>https://forms.office.com/Pages/ResponsePage.aspx?id=6j1lMAH7TEuN38GD-J_r-9OlgTMF8YVCrb0-88DWxghUNlJGTDc2Nlg4Tko1SDhVTEtTNVlZODBYNS4u</a:t>
            </a:r>
            <a:endParaRPr sz="1600" u="sng">
              <a:solidFill>
                <a:schemeClr val="hlink"/>
              </a:solidFill>
            </a:endParaRPr>
          </a:p>
          <a:p>
            <a:pPr indent="0" lvl="0" marL="457200" rtl="0" algn="l">
              <a:lnSpc>
                <a:spcPct val="115000"/>
              </a:lnSpc>
              <a:spcBef>
                <a:spcPts val="1200"/>
              </a:spcBef>
              <a:spcAft>
                <a:spcPts val="0"/>
              </a:spcAft>
              <a:buClr>
                <a:schemeClr val="dk1"/>
              </a:buClr>
              <a:buSzPts val="1100"/>
              <a:buFont typeface="Arial"/>
              <a:buNone/>
            </a:pPr>
            <a:r>
              <a:t/>
            </a:r>
            <a:endParaRPr sz="1100" u="sng">
              <a:solidFill>
                <a:schemeClr val="hlink"/>
              </a:solidFill>
            </a:endParaRPr>
          </a:p>
          <a:p>
            <a:pPr indent="0" lvl="0" marL="0" rtl="0" algn="l">
              <a:lnSpc>
                <a:spcPct val="100000"/>
              </a:lnSpc>
              <a:spcBef>
                <a:spcPts val="1200"/>
              </a:spcBef>
              <a:spcAft>
                <a:spcPts val="0"/>
              </a:spcAft>
              <a:buSzPts val="18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de0e3ca388_0_6"/>
          <p:cNvSpPr txBox="1"/>
          <p:nvPr>
            <p:ph type="ctrTitle"/>
          </p:nvPr>
        </p:nvSpPr>
        <p:spPr>
          <a:xfrm>
            <a:off x="364660" y="1395412"/>
            <a:ext cx="8399700" cy="36033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400"/>
              <a:buNone/>
            </a:pPr>
            <a:r>
              <a:rPr lang="en-GB" sz="2800">
                <a:solidFill>
                  <a:srgbClr val="31859B"/>
                </a:solidFill>
              </a:rPr>
              <a:t>Give an hour campaign</a:t>
            </a:r>
            <a:endParaRPr sz="2800">
              <a:solidFill>
                <a:srgbClr val="31859B"/>
              </a:solidFill>
            </a:endParaRPr>
          </a:p>
        </p:txBody>
      </p:sp>
      <p:sp>
        <p:nvSpPr>
          <p:cNvPr id="140" name="Google Shape;140;gde0e3ca388_0_6"/>
          <p:cNvSpPr txBox="1"/>
          <p:nvPr>
            <p:ph idx="1" type="body"/>
          </p:nvPr>
        </p:nvSpPr>
        <p:spPr>
          <a:xfrm>
            <a:off x="1117600" y="5080000"/>
            <a:ext cx="7646700" cy="597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3F3F3F"/>
              </a:buClr>
              <a:buSzPts val="1800"/>
              <a:buNone/>
            </a:pPr>
            <a:r>
              <a:t/>
            </a:r>
            <a:endParaRPr/>
          </a:p>
        </p:txBody>
      </p:sp>
      <p:pic>
        <p:nvPicPr>
          <p:cNvPr descr="A picture containing clock&#10;&#10;Description automatically generated" id="141" name="Google Shape;141;gde0e3ca388_0_6"/>
          <p:cNvPicPr preferRelativeResize="0"/>
          <p:nvPr/>
        </p:nvPicPr>
        <p:blipFill rotWithShape="1">
          <a:blip r:embed="rId3">
            <a:alphaModFix/>
          </a:blip>
          <a:srcRect b="0" l="0" r="0" t="0"/>
          <a:stretch/>
        </p:blipFill>
        <p:spPr>
          <a:xfrm>
            <a:off x="175149" y="58824"/>
            <a:ext cx="2180975" cy="9603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3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7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2015-03-18T12:04:20Z</dcterms:created>
  <dc:creator>Glen Birchall</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0x0101001CF4B6CB39D51447833805AA1268C6A9</vt:lpwstr>
  </property>
</Properties>
</file>